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34"/>
  </p:notesMasterIdLst>
  <p:sldIdLst>
    <p:sldId id="268" r:id="rId3"/>
    <p:sldId id="312" r:id="rId4"/>
    <p:sldId id="313" r:id="rId5"/>
    <p:sldId id="282" r:id="rId6"/>
    <p:sldId id="283" r:id="rId7"/>
    <p:sldId id="284" r:id="rId8"/>
    <p:sldId id="331" r:id="rId9"/>
    <p:sldId id="332" r:id="rId10"/>
    <p:sldId id="315" r:id="rId11"/>
    <p:sldId id="316" r:id="rId12"/>
    <p:sldId id="317" r:id="rId13"/>
    <p:sldId id="318" r:id="rId14"/>
    <p:sldId id="319" r:id="rId15"/>
    <p:sldId id="320" r:id="rId16"/>
    <p:sldId id="298" r:id="rId17"/>
    <p:sldId id="299" r:id="rId18"/>
    <p:sldId id="300" r:id="rId19"/>
    <p:sldId id="321" r:id="rId20"/>
    <p:sldId id="322" r:id="rId21"/>
    <p:sldId id="314" r:id="rId22"/>
    <p:sldId id="323" r:id="rId23"/>
    <p:sldId id="324" r:id="rId24"/>
    <p:sldId id="325" r:id="rId25"/>
    <p:sldId id="326" r:id="rId26"/>
    <p:sldId id="288" r:id="rId27"/>
    <p:sldId id="290" r:id="rId28"/>
    <p:sldId id="308" r:id="rId29"/>
    <p:sldId id="307" r:id="rId30"/>
    <p:sldId id="333" r:id="rId31"/>
    <p:sldId id="334" r:id="rId32"/>
    <p:sldId id="33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F10FFE-9DB6-4366-8237-82CB46DC4BE5}" v="315" dt="2026-04-20T21:14:51.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60"/>
  </p:normalViewPr>
  <p:slideViewPr>
    <p:cSldViewPr snapToGrid="0">
      <p:cViewPr varScale="1">
        <p:scale>
          <a:sx n="81" d="100"/>
          <a:sy n="81" d="100"/>
        </p:scale>
        <p:origin x="40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itchelll\AppData\Local\Microsoft\Windows\INetCache\Content.Outlook\5PYG7V25\CIP%20Issuance%20Historical%202000-202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CIP</a:t>
            </a:r>
            <a:r>
              <a:rPr lang="en-US" baseline="0"/>
              <a:t> Debt Issuance for Construction</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'CIP Issuances'!$K$2</c:f>
              <c:strCache>
                <c:ptCount val="1"/>
              </c:strCache>
            </c:strRef>
          </c:tx>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cat>
            <c:strRef>
              <c:f>'CIP Issuances'!$J$3:$J$32</c:f>
              <c:strCache>
                <c:ptCount val="30"/>
                <c:pt idx="0">
                  <c:v>FY00</c:v>
                </c:pt>
                <c:pt idx="1">
                  <c:v>FY01</c:v>
                </c:pt>
                <c:pt idx="2">
                  <c:v>FY02</c:v>
                </c:pt>
                <c:pt idx="3">
                  <c:v>FY03</c:v>
                </c:pt>
                <c:pt idx="4">
                  <c:v>FY04</c:v>
                </c:pt>
                <c:pt idx="5">
                  <c:v>FY05</c:v>
                </c:pt>
                <c:pt idx="6">
                  <c:v>FY06</c:v>
                </c:pt>
                <c:pt idx="7">
                  <c:v>FY07</c:v>
                </c:pt>
                <c:pt idx="8">
                  <c:v>FY08</c:v>
                </c:pt>
                <c:pt idx="9">
                  <c:v>FY09</c:v>
                </c:pt>
                <c:pt idx="10">
                  <c:v>FY10</c:v>
                </c:pt>
                <c:pt idx="11">
                  <c:v>FY11</c:v>
                </c:pt>
                <c:pt idx="12">
                  <c:v>FY12</c:v>
                </c:pt>
                <c:pt idx="13">
                  <c:v>FY13</c:v>
                </c:pt>
                <c:pt idx="14">
                  <c:v>FY14</c:v>
                </c:pt>
                <c:pt idx="15">
                  <c:v>FY15</c:v>
                </c:pt>
                <c:pt idx="16">
                  <c:v>FY16</c:v>
                </c:pt>
                <c:pt idx="17">
                  <c:v>FY17</c:v>
                </c:pt>
                <c:pt idx="18">
                  <c:v>FY18</c:v>
                </c:pt>
                <c:pt idx="19">
                  <c:v>FY19</c:v>
                </c:pt>
                <c:pt idx="20">
                  <c:v>FY20</c:v>
                </c:pt>
                <c:pt idx="21">
                  <c:v>FY21</c:v>
                </c:pt>
                <c:pt idx="22">
                  <c:v>FY22</c:v>
                </c:pt>
                <c:pt idx="23">
                  <c:v>FY23</c:v>
                </c:pt>
                <c:pt idx="24">
                  <c:v>FY24</c:v>
                </c:pt>
                <c:pt idx="25">
                  <c:v>FY25</c:v>
                </c:pt>
                <c:pt idx="26">
                  <c:v>FY26</c:v>
                </c:pt>
                <c:pt idx="27">
                  <c:v>FY27</c:v>
                </c:pt>
                <c:pt idx="28">
                  <c:v>FY28</c:v>
                </c:pt>
                <c:pt idx="29">
                  <c:v>FY29</c:v>
                </c:pt>
              </c:strCache>
            </c:strRef>
          </c:cat>
          <c:val>
            <c:numRef>
              <c:f>'CIP Issuances'!$K$3:$K$32</c:f>
              <c:numCache>
                <c:formatCode>#,##0_);\(#,##0\)</c:formatCode>
                <c:ptCount val="30"/>
                <c:pt idx="0">
                  <c:v>32865000</c:v>
                </c:pt>
                <c:pt idx="1">
                  <c:v>34850000</c:v>
                </c:pt>
                <c:pt idx="2">
                  <c:v>24920000</c:v>
                </c:pt>
                <c:pt idx="3">
                  <c:v>1500000</c:v>
                </c:pt>
                <c:pt idx="4">
                  <c:v>24155000</c:v>
                </c:pt>
                <c:pt idx="5">
                  <c:v>5375000</c:v>
                </c:pt>
                <c:pt idx="6">
                  <c:v>8780000</c:v>
                </c:pt>
                <c:pt idx="7">
                  <c:v>25265000</c:v>
                </c:pt>
                <c:pt idx="8">
                  <c:v>45800000</c:v>
                </c:pt>
                <c:pt idx="9">
                  <c:v>37579231</c:v>
                </c:pt>
                <c:pt idx="10">
                  <c:v>25750000</c:v>
                </c:pt>
                <c:pt idx="11">
                  <c:v>15235000</c:v>
                </c:pt>
                <c:pt idx="12">
                  <c:v>20000000</c:v>
                </c:pt>
                <c:pt idx="13">
                  <c:v>20000000</c:v>
                </c:pt>
                <c:pt idx="14">
                  <c:v>46075000</c:v>
                </c:pt>
                <c:pt idx="15">
                  <c:v>33166000</c:v>
                </c:pt>
                <c:pt idx="16">
                  <c:v>52850000</c:v>
                </c:pt>
                <c:pt idx="17">
                  <c:v>68655000</c:v>
                </c:pt>
                <c:pt idx="18">
                  <c:v>61753000</c:v>
                </c:pt>
                <c:pt idx="19">
                  <c:v>61382336</c:v>
                </c:pt>
                <c:pt idx="20">
                  <c:v>57697000</c:v>
                </c:pt>
                <c:pt idx="21">
                  <c:v>36670000</c:v>
                </c:pt>
                <c:pt idx="22">
                  <c:v>87904000</c:v>
                </c:pt>
                <c:pt idx="23">
                  <c:v>66370000</c:v>
                </c:pt>
                <c:pt idx="24">
                  <c:v>82330000</c:v>
                </c:pt>
                <c:pt idx="25">
                  <c:v>53961000</c:v>
                </c:pt>
                <c:pt idx="26">
                  <c:v>57364000</c:v>
                </c:pt>
                <c:pt idx="27">
                  <c:v>69010000</c:v>
                </c:pt>
                <c:pt idx="28">
                  <c:v>82385000</c:v>
                </c:pt>
                <c:pt idx="29">
                  <c:v>76465000</c:v>
                </c:pt>
              </c:numCache>
            </c:numRef>
          </c:val>
          <c:extLst>
            <c:ext xmlns:c16="http://schemas.microsoft.com/office/drawing/2014/chart" uri="{C3380CC4-5D6E-409C-BE32-E72D297353CC}">
              <c16:uniqueId val="{00000001-949D-455F-8BDA-B4D3DAFD8B39}"/>
            </c:ext>
          </c:extLst>
        </c:ser>
        <c:dLbls>
          <c:showLegendKey val="0"/>
          <c:showVal val="0"/>
          <c:showCatName val="0"/>
          <c:showSerName val="0"/>
          <c:showPercent val="0"/>
          <c:showBubbleSize val="0"/>
        </c:dLbls>
        <c:gapWidth val="150"/>
        <c:axId val="756879264"/>
        <c:axId val="756882144"/>
      </c:barChart>
      <c:catAx>
        <c:axId val="75687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882144"/>
        <c:crosses val="autoZero"/>
        <c:auto val="1"/>
        <c:lblAlgn val="ctr"/>
        <c:lblOffset val="100"/>
        <c:noMultiLvlLbl val="0"/>
      </c:catAx>
      <c:valAx>
        <c:axId val="756882144"/>
        <c:scaling>
          <c:orientation val="minMax"/>
        </c:scaling>
        <c:delete val="0"/>
        <c:axPos val="l"/>
        <c:majorGridlines>
          <c:spPr>
            <a:ln w="9525" cap="flat" cmpd="sng" algn="ctr">
              <a:solidFill>
                <a:schemeClr val="tx1">
                  <a:lumMod val="15000"/>
                  <a:lumOff val="85000"/>
                </a:schemeClr>
              </a:solid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8792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C421A9-5419-46B9-AF4D-E23F38BD845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7F943089-E1DC-4A0F-B0D4-37C2E6D3F9B3}">
      <dgm:prSet phldrT="[Text]"/>
      <dgm:spPr/>
      <dgm:t>
        <a:bodyPr/>
        <a:lstStyle/>
        <a:p>
          <a:r>
            <a:rPr lang="en-US" b="1" dirty="0">
              <a:latin typeface="Segoe UI" panose="020B0502040204020203" pitchFamily="34" charset="0"/>
              <a:cs typeface="Segoe UI" panose="020B0502040204020203" pitchFamily="34" charset="0"/>
            </a:rPr>
            <a:t>City</a:t>
          </a:r>
        </a:p>
      </dgm:t>
    </dgm:pt>
    <dgm:pt modelId="{990970B3-4239-4CDE-BAA7-729B81A739EB}" type="parTrans" cxnId="{2744E805-0861-440C-AA32-8E7324C4CE7F}">
      <dgm:prSet/>
      <dgm:spPr/>
      <dgm:t>
        <a:bodyPr/>
        <a:lstStyle/>
        <a:p>
          <a:endParaRPr lang="en-US"/>
        </a:p>
      </dgm:t>
    </dgm:pt>
    <dgm:pt modelId="{AE614622-01E1-4040-9C6F-74DCE323D173}" type="sibTrans" cxnId="{2744E805-0861-440C-AA32-8E7324C4CE7F}">
      <dgm:prSet/>
      <dgm:spPr/>
      <dgm:t>
        <a:bodyPr/>
        <a:lstStyle/>
        <a:p>
          <a:endParaRPr lang="en-US"/>
        </a:p>
      </dgm:t>
    </dgm:pt>
    <dgm:pt modelId="{FB1F8EEE-0B00-49C2-8095-F23C858E0F88}">
      <dgm:prSet phldrT="[Text]"/>
      <dgm:spPr/>
      <dgm:t>
        <a:bodyPr/>
        <a:lstStyle/>
        <a:p>
          <a:r>
            <a:rPr lang="en-US" dirty="0">
              <a:latin typeface="Segoe UI" panose="020B0502040204020203" pitchFamily="34" charset="0"/>
              <a:cs typeface="Segoe UI" panose="020B0502040204020203" pitchFamily="34" charset="0"/>
            </a:rPr>
            <a:t>Voter approved sales, hotel, and rental car taxes</a:t>
          </a:r>
        </a:p>
      </dgm:t>
    </dgm:pt>
    <dgm:pt modelId="{9E5BC441-F1E0-40FA-B7C2-66195FCBB1C1}" type="parTrans" cxnId="{027B5F91-A66B-4EDA-B100-C586E630067F}">
      <dgm:prSet/>
      <dgm:spPr/>
      <dgm:t>
        <a:bodyPr/>
        <a:lstStyle/>
        <a:p>
          <a:endParaRPr lang="en-US"/>
        </a:p>
      </dgm:t>
    </dgm:pt>
    <dgm:pt modelId="{7A4B565A-E9FB-4C97-BBA1-995723EE7A12}" type="sibTrans" cxnId="{027B5F91-A66B-4EDA-B100-C586E630067F}">
      <dgm:prSet/>
      <dgm:spPr/>
      <dgm:t>
        <a:bodyPr/>
        <a:lstStyle/>
        <a:p>
          <a:endParaRPr lang="en-US"/>
        </a:p>
      </dgm:t>
    </dgm:pt>
    <dgm:pt modelId="{E0ADA78D-0817-4037-8AE3-E1C8641A8F21}">
      <dgm:prSet phldrT="[Text]"/>
      <dgm:spPr/>
      <dgm:t>
        <a:bodyPr/>
        <a:lstStyle/>
        <a:p>
          <a:r>
            <a:rPr lang="en-US" dirty="0">
              <a:latin typeface="Segoe UI" panose="020B0502040204020203" pitchFamily="34" charset="0"/>
              <a:cs typeface="Segoe UI" panose="020B0502040204020203" pitchFamily="34" charset="0"/>
            </a:rPr>
            <a:t>53% of sales taxes come from non-residents</a:t>
          </a:r>
        </a:p>
      </dgm:t>
    </dgm:pt>
    <dgm:pt modelId="{B9AB9C75-818D-4C50-AFB4-CD5F68B771CF}" type="parTrans" cxnId="{1D9CB23B-5E8D-4D29-8B0F-194F563065AC}">
      <dgm:prSet/>
      <dgm:spPr/>
      <dgm:t>
        <a:bodyPr/>
        <a:lstStyle/>
        <a:p>
          <a:endParaRPr lang="en-US"/>
        </a:p>
      </dgm:t>
    </dgm:pt>
    <dgm:pt modelId="{6E4F12B3-0211-4BF9-A2F9-6F1D25E20CA2}" type="sibTrans" cxnId="{1D9CB23B-5E8D-4D29-8B0F-194F563065AC}">
      <dgm:prSet/>
      <dgm:spPr/>
      <dgm:t>
        <a:bodyPr/>
        <a:lstStyle/>
        <a:p>
          <a:endParaRPr lang="en-US"/>
        </a:p>
      </dgm:t>
    </dgm:pt>
    <dgm:pt modelId="{E201B3B3-5C5F-4748-9CB0-473E3FB2A47F}">
      <dgm:prSet phldrT="[Text]"/>
      <dgm:spPr/>
      <dgm:t>
        <a:bodyPr/>
        <a:lstStyle/>
        <a:p>
          <a:r>
            <a:rPr lang="en-US" b="1" dirty="0">
              <a:latin typeface="Segoe UI" panose="020B0502040204020203" pitchFamily="34" charset="0"/>
              <a:cs typeface="Segoe UI" panose="020B0502040204020203" pitchFamily="34" charset="0"/>
            </a:rPr>
            <a:t>Fans</a:t>
          </a:r>
        </a:p>
      </dgm:t>
    </dgm:pt>
    <dgm:pt modelId="{D8F2792B-C55D-4284-BB50-1B74136EDC38}" type="parTrans" cxnId="{12A5E672-5948-4B3E-B692-AD82E0531695}">
      <dgm:prSet/>
      <dgm:spPr/>
      <dgm:t>
        <a:bodyPr/>
        <a:lstStyle/>
        <a:p>
          <a:endParaRPr lang="en-US"/>
        </a:p>
      </dgm:t>
    </dgm:pt>
    <dgm:pt modelId="{2B71105F-6307-4011-8144-EBACC14196F1}" type="sibTrans" cxnId="{12A5E672-5948-4B3E-B692-AD82E0531695}">
      <dgm:prSet/>
      <dgm:spPr/>
      <dgm:t>
        <a:bodyPr/>
        <a:lstStyle/>
        <a:p>
          <a:endParaRPr lang="en-US"/>
        </a:p>
      </dgm:t>
    </dgm:pt>
    <dgm:pt modelId="{DD01DCAD-7DF2-48E1-AF3B-B9E67BBDBFBD}">
      <dgm:prSet phldrT="[Text]"/>
      <dgm:spPr/>
      <dgm:t>
        <a:bodyPr/>
        <a:lstStyle/>
        <a:p>
          <a:r>
            <a:rPr lang="en-US" dirty="0">
              <a:latin typeface="Segoe UI" panose="020B0502040204020203" pitchFamily="34" charset="0"/>
              <a:cs typeface="Segoe UI" panose="020B0502040204020203" pitchFamily="34" charset="0"/>
            </a:rPr>
            <a:t>Ticket and Parking Taxes</a:t>
          </a:r>
        </a:p>
      </dgm:t>
    </dgm:pt>
    <dgm:pt modelId="{798674BE-2AA8-4273-A671-E8214F209CFD}" type="parTrans" cxnId="{6E8B5C0A-0A8E-4895-8937-30E17ADCE7DF}">
      <dgm:prSet/>
      <dgm:spPr/>
      <dgm:t>
        <a:bodyPr/>
        <a:lstStyle/>
        <a:p>
          <a:endParaRPr lang="en-US"/>
        </a:p>
      </dgm:t>
    </dgm:pt>
    <dgm:pt modelId="{5AE39F85-819A-4EE2-9232-6141505DE14E}" type="sibTrans" cxnId="{6E8B5C0A-0A8E-4895-8937-30E17ADCE7DF}">
      <dgm:prSet/>
      <dgm:spPr/>
      <dgm:t>
        <a:bodyPr/>
        <a:lstStyle/>
        <a:p>
          <a:endParaRPr lang="en-US"/>
        </a:p>
      </dgm:t>
    </dgm:pt>
    <dgm:pt modelId="{20909C7D-16D1-48DA-98E2-BEF91709E6AD}">
      <dgm:prSet phldrT="[Text]"/>
      <dgm:spPr/>
      <dgm:t>
        <a:bodyPr/>
        <a:lstStyle/>
        <a:p>
          <a:r>
            <a:rPr lang="en-US" dirty="0">
              <a:latin typeface="Segoe UI" panose="020B0502040204020203" pitchFamily="34" charset="0"/>
              <a:cs typeface="Segoe UI" panose="020B0502040204020203" pitchFamily="34" charset="0"/>
            </a:rPr>
            <a:t>Economic impact through purchases</a:t>
          </a:r>
        </a:p>
      </dgm:t>
    </dgm:pt>
    <dgm:pt modelId="{FB4029AC-E146-4A08-B803-BCF76C4BD51D}" type="parTrans" cxnId="{D76BB41E-C165-4AFD-B61B-712F0175493B}">
      <dgm:prSet/>
      <dgm:spPr/>
      <dgm:t>
        <a:bodyPr/>
        <a:lstStyle/>
        <a:p>
          <a:endParaRPr lang="en-US"/>
        </a:p>
      </dgm:t>
    </dgm:pt>
    <dgm:pt modelId="{04B9B758-EA05-4746-8EB3-BFF259516679}" type="sibTrans" cxnId="{D76BB41E-C165-4AFD-B61B-712F0175493B}">
      <dgm:prSet/>
      <dgm:spPr/>
      <dgm:t>
        <a:bodyPr/>
        <a:lstStyle/>
        <a:p>
          <a:endParaRPr lang="en-US"/>
        </a:p>
      </dgm:t>
    </dgm:pt>
    <dgm:pt modelId="{97976E57-E333-42C8-B220-4715FDD8B9A9}">
      <dgm:prSet phldrT="[Text]"/>
      <dgm:spPr/>
      <dgm:t>
        <a:bodyPr/>
        <a:lstStyle/>
        <a:p>
          <a:r>
            <a:rPr lang="en-US" b="1" dirty="0">
              <a:latin typeface="Segoe UI" panose="020B0502040204020203" pitchFamily="34" charset="0"/>
              <a:cs typeface="Segoe UI" panose="020B0502040204020203" pitchFamily="34" charset="0"/>
            </a:rPr>
            <a:t>Teams</a:t>
          </a:r>
        </a:p>
      </dgm:t>
    </dgm:pt>
    <dgm:pt modelId="{99471E8C-F99A-4B32-A420-BEE73594C4B5}" type="parTrans" cxnId="{29A79F34-7D17-4DA4-8619-3EFB7B4E2A6B}">
      <dgm:prSet/>
      <dgm:spPr/>
      <dgm:t>
        <a:bodyPr/>
        <a:lstStyle/>
        <a:p>
          <a:endParaRPr lang="en-US"/>
        </a:p>
      </dgm:t>
    </dgm:pt>
    <dgm:pt modelId="{A6D125A1-8EEB-4E98-8B9E-179515354021}" type="sibTrans" cxnId="{29A79F34-7D17-4DA4-8619-3EFB7B4E2A6B}">
      <dgm:prSet/>
      <dgm:spPr/>
      <dgm:t>
        <a:bodyPr/>
        <a:lstStyle/>
        <a:p>
          <a:endParaRPr lang="en-US"/>
        </a:p>
      </dgm:t>
    </dgm:pt>
    <dgm:pt modelId="{D4309F50-4BFE-4026-BEC1-482B5E304132}">
      <dgm:prSet phldrT="[Text]"/>
      <dgm:spPr/>
      <dgm:t>
        <a:bodyPr/>
        <a:lstStyle/>
        <a:p>
          <a:r>
            <a:rPr lang="en-US" dirty="0">
              <a:latin typeface="Segoe UI" panose="020B0502040204020203" pitchFamily="34" charset="0"/>
              <a:cs typeface="Segoe UI" panose="020B0502040204020203" pitchFamily="34" charset="0"/>
            </a:rPr>
            <a:t>Debt and Equity</a:t>
          </a:r>
        </a:p>
      </dgm:t>
    </dgm:pt>
    <dgm:pt modelId="{4882BF62-35DA-4D26-8A14-B771745AA4A8}" type="parTrans" cxnId="{82EACA1A-1FC4-4869-AE5F-9E105EBB390F}">
      <dgm:prSet/>
      <dgm:spPr/>
      <dgm:t>
        <a:bodyPr/>
        <a:lstStyle/>
        <a:p>
          <a:endParaRPr lang="en-US"/>
        </a:p>
      </dgm:t>
    </dgm:pt>
    <dgm:pt modelId="{DAC70D67-48AF-47FB-B21C-DE81AF103589}" type="sibTrans" cxnId="{82EACA1A-1FC4-4869-AE5F-9E105EBB390F}">
      <dgm:prSet/>
      <dgm:spPr/>
      <dgm:t>
        <a:bodyPr/>
        <a:lstStyle/>
        <a:p>
          <a:endParaRPr lang="en-US"/>
        </a:p>
      </dgm:t>
    </dgm:pt>
    <dgm:pt modelId="{E1912D87-9776-4F8E-888C-F6A0B1D4F8F3}">
      <dgm:prSet phldrT="[Text]"/>
      <dgm:spPr/>
      <dgm:t>
        <a:bodyPr/>
        <a:lstStyle/>
        <a:p>
          <a:r>
            <a:rPr lang="en-US" dirty="0">
              <a:latin typeface="Segoe UI" panose="020B0502040204020203" pitchFamily="34" charset="0"/>
              <a:cs typeface="Segoe UI" panose="020B0502040204020203" pitchFamily="34" charset="0"/>
            </a:rPr>
            <a:t>Operations and Maintenance</a:t>
          </a:r>
        </a:p>
      </dgm:t>
    </dgm:pt>
    <dgm:pt modelId="{EE978728-AE49-484F-A9A1-9E3C02DF89C4}" type="parTrans" cxnId="{7E7E3432-5C4C-43E3-84C4-5BEFC41F0979}">
      <dgm:prSet/>
      <dgm:spPr/>
      <dgm:t>
        <a:bodyPr/>
        <a:lstStyle/>
        <a:p>
          <a:endParaRPr lang="en-US"/>
        </a:p>
      </dgm:t>
    </dgm:pt>
    <dgm:pt modelId="{6D7B04EE-0001-41B9-8FCE-014953173AF3}" type="sibTrans" cxnId="{7E7E3432-5C4C-43E3-84C4-5BEFC41F0979}">
      <dgm:prSet/>
      <dgm:spPr/>
      <dgm:t>
        <a:bodyPr/>
        <a:lstStyle/>
        <a:p>
          <a:endParaRPr lang="en-US"/>
        </a:p>
      </dgm:t>
    </dgm:pt>
    <dgm:pt modelId="{C39611AD-81B8-4EBB-B2EC-1A72449DC40D}" type="pres">
      <dgm:prSet presAssocID="{3BC421A9-5419-46B9-AF4D-E23F38BD8451}" presName="theList" presStyleCnt="0">
        <dgm:presLayoutVars>
          <dgm:dir/>
          <dgm:animLvl val="lvl"/>
          <dgm:resizeHandles val="exact"/>
        </dgm:presLayoutVars>
      </dgm:prSet>
      <dgm:spPr/>
    </dgm:pt>
    <dgm:pt modelId="{FCF7A6CF-375F-4DB1-897E-6F1BB1BAFF2A}" type="pres">
      <dgm:prSet presAssocID="{7F943089-E1DC-4A0F-B0D4-37C2E6D3F9B3}" presName="compNode" presStyleCnt="0"/>
      <dgm:spPr/>
    </dgm:pt>
    <dgm:pt modelId="{0AB2128F-AA20-4448-87B3-430FD41F199A}" type="pres">
      <dgm:prSet presAssocID="{7F943089-E1DC-4A0F-B0D4-37C2E6D3F9B3}" presName="aNode" presStyleLbl="bgShp" presStyleIdx="0" presStyleCnt="3"/>
      <dgm:spPr/>
    </dgm:pt>
    <dgm:pt modelId="{EE13D9F0-2116-4033-9646-9363A87EB54F}" type="pres">
      <dgm:prSet presAssocID="{7F943089-E1DC-4A0F-B0D4-37C2E6D3F9B3}" presName="textNode" presStyleLbl="bgShp" presStyleIdx="0" presStyleCnt="3"/>
      <dgm:spPr/>
    </dgm:pt>
    <dgm:pt modelId="{E84BFD34-8654-46CA-8F62-04E3CDBC54E3}" type="pres">
      <dgm:prSet presAssocID="{7F943089-E1DC-4A0F-B0D4-37C2E6D3F9B3}" presName="compChildNode" presStyleCnt="0"/>
      <dgm:spPr/>
    </dgm:pt>
    <dgm:pt modelId="{E1542967-E96F-4C1F-B8B8-0AE08FBDB62E}" type="pres">
      <dgm:prSet presAssocID="{7F943089-E1DC-4A0F-B0D4-37C2E6D3F9B3}" presName="theInnerList" presStyleCnt="0"/>
      <dgm:spPr/>
    </dgm:pt>
    <dgm:pt modelId="{A418B2D6-F6D5-449A-A26A-0A1B487A9A22}" type="pres">
      <dgm:prSet presAssocID="{FB1F8EEE-0B00-49C2-8095-F23C858E0F88}" presName="childNode" presStyleLbl="node1" presStyleIdx="0" presStyleCnt="6">
        <dgm:presLayoutVars>
          <dgm:bulletEnabled val="1"/>
        </dgm:presLayoutVars>
      </dgm:prSet>
      <dgm:spPr/>
    </dgm:pt>
    <dgm:pt modelId="{FA5C1B93-0E2B-4F2A-B5F0-8582B4C52405}" type="pres">
      <dgm:prSet presAssocID="{FB1F8EEE-0B00-49C2-8095-F23C858E0F88}" presName="aSpace2" presStyleCnt="0"/>
      <dgm:spPr/>
    </dgm:pt>
    <dgm:pt modelId="{F310EF23-D474-4B7D-958B-1260E6DAA55C}" type="pres">
      <dgm:prSet presAssocID="{E0ADA78D-0817-4037-8AE3-E1C8641A8F21}" presName="childNode" presStyleLbl="node1" presStyleIdx="1" presStyleCnt="6">
        <dgm:presLayoutVars>
          <dgm:bulletEnabled val="1"/>
        </dgm:presLayoutVars>
      </dgm:prSet>
      <dgm:spPr/>
    </dgm:pt>
    <dgm:pt modelId="{C48B7728-A8BD-4974-8EDD-1586AA6D376D}" type="pres">
      <dgm:prSet presAssocID="{7F943089-E1DC-4A0F-B0D4-37C2E6D3F9B3}" presName="aSpace" presStyleCnt="0"/>
      <dgm:spPr/>
    </dgm:pt>
    <dgm:pt modelId="{13B31F19-6690-4D00-8579-05DA64FBF44E}" type="pres">
      <dgm:prSet presAssocID="{E201B3B3-5C5F-4748-9CB0-473E3FB2A47F}" presName="compNode" presStyleCnt="0"/>
      <dgm:spPr/>
    </dgm:pt>
    <dgm:pt modelId="{1287F2D8-631D-40AB-BEF3-9625172060E6}" type="pres">
      <dgm:prSet presAssocID="{E201B3B3-5C5F-4748-9CB0-473E3FB2A47F}" presName="aNode" presStyleLbl="bgShp" presStyleIdx="1" presStyleCnt="3"/>
      <dgm:spPr/>
    </dgm:pt>
    <dgm:pt modelId="{9FB45FC1-37F9-44E9-8D29-DDC235EF62A6}" type="pres">
      <dgm:prSet presAssocID="{E201B3B3-5C5F-4748-9CB0-473E3FB2A47F}" presName="textNode" presStyleLbl="bgShp" presStyleIdx="1" presStyleCnt="3"/>
      <dgm:spPr/>
    </dgm:pt>
    <dgm:pt modelId="{1BC40A47-BA5B-4375-B88D-5204D2D1A286}" type="pres">
      <dgm:prSet presAssocID="{E201B3B3-5C5F-4748-9CB0-473E3FB2A47F}" presName="compChildNode" presStyleCnt="0"/>
      <dgm:spPr/>
    </dgm:pt>
    <dgm:pt modelId="{4CB13838-9307-4358-A957-47890B89B02A}" type="pres">
      <dgm:prSet presAssocID="{E201B3B3-5C5F-4748-9CB0-473E3FB2A47F}" presName="theInnerList" presStyleCnt="0"/>
      <dgm:spPr/>
    </dgm:pt>
    <dgm:pt modelId="{4C3E1021-DAED-4511-8F0C-B37364AED9CB}" type="pres">
      <dgm:prSet presAssocID="{DD01DCAD-7DF2-48E1-AF3B-B9E67BBDBFBD}" presName="childNode" presStyleLbl="node1" presStyleIdx="2" presStyleCnt="6">
        <dgm:presLayoutVars>
          <dgm:bulletEnabled val="1"/>
        </dgm:presLayoutVars>
      </dgm:prSet>
      <dgm:spPr/>
    </dgm:pt>
    <dgm:pt modelId="{45B48EA6-63EA-4627-A108-51D2697C90B4}" type="pres">
      <dgm:prSet presAssocID="{DD01DCAD-7DF2-48E1-AF3B-B9E67BBDBFBD}" presName="aSpace2" presStyleCnt="0"/>
      <dgm:spPr/>
    </dgm:pt>
    <dgm:pt modelId="{1A5D2E66-78EF-4564-B6AA-C2459CB1AC25}" type="pres">
      <dgm:prSet presAssocID="{20909C7D-16D1-48DA-98E2-BEF91709E6AD}" presName="childNode" presStyleLbl="node1" presStyleIdx="3" presStyleCnt="6">
        <dgm:presLayoutVars>
          <dgm:bulletEnabled val="1"/>
        </dgm:presLayoutVars>
      </dgm:prSet>
      <dgm:spPr/>
    </dgm:pt>
    <dgm:pt modelId="{993621A3-474B-4619-A4B4-F484DC2AC3C1}" type="pres">
      <dgm:prSet presAssocID="{E201B3B3-5C5F-4748-9CB0-473E3FB2A47F}" presName="aSpace" presStyleCnt="0"/>
      <dgm:spPr/>
    </dgm:pt>
    <dgm:pt modelId="{04AA7BC2-734F-4A98-899D-18D388AB4FA2}" type="pres">
      <dgm:prSet presAssocID="{97976E57-E333-42C8-B220-4715FDD8B9A9}" presName="compNode" presStyleCnt="0"/>
      <dgm:spPr/>
    </dgm:pt>
    <dgm:pt modelId="{DA903E37-3BE3-4D66-B2DF-4A19E2367A0D}" type="pres">
      <dgm:prSet presAssocID="{97976E57-E333-42C8-B220-4715FDD8B9A9}" presName="aNode" presStyleLbl="bgShp" presStyleIdx="2" presStyleCnt="3"/>
      <dgm:spPr/>
    </dgm:pt>
    <dgm:pt modelId="{CF54DB6F-84C3-4310-9A68-D7E596364CEE}" type="pres">
      <dgm:prSet presAssocID="{97976E57-E333-42C8-B220-4715FDD8B9A9}" presName="textNode" presStyleLbl="bgShp" presStyleIdx="2" presStyleCnt="3"/>
      <dgm:spPr/>
    </dgm:pt>
    <dgm:pt modelId="{BF99022D-8522-43DA-B8B3-5BEA5676274C}" type="pres">
      <dgm:prSet presAssocID="{97976E57-E333-42C8-B220-4715FDD8B9A9}" presName="compChildNode" presStyleCnt="0"/>
      <dgm:spPr/>
    </dgm:pt>
    <dgm:pt modelId="{F71F02A7-2D00-45B5-BD30-50D423326EF3}" type="pres">
      <dgm:prSet presAssocID="{97976E57-E333-42C8-B220-4715FDD8B9A9}" presName="theInnerList" presStyleCnt="0"/>
      <dgm:spPr/>
    </dgm:pt>
    <dgm:pt modelId="{435AF649-9132-4222-BFE4-EE3A466530DB}" type="pres">
      <dgm:prSet presAssocID="{D4309F50-4BFE-4026-BEC1-482B5E304132}" presName="childNode" presStyleLbl="node1" presStyleIdx="4" presStyleCnt="6">
        <dgm:presLayoutVars>
          <dgm:bulletEnabled val="1"/>
        </dgm:presLayoutVars>
      </dgm:prSet>
      <dgm:spPr/>
    </dgm:pt>
    <dgm:pt modelId="{7550B23D-F581-4010-B9A4-EC9E6D5A4E7C}" type="pres">
      <dgm:prSet presAssocID="{D4309F50-4BFE-4026-BEC1-482B5E304132}" presName="aSpace2" presStyleCnt="0"/>
      <dgm:spPr/>
    </dgm:pt>
    <dgm:pt modelId="{22FC1D24-0D3A-4175-AA52-76E60E61B944}" type="pres">
      <dgm:prSet presAssocID="{E1912D87-9776-4F8E-888C-F6A0B1D4F8F3}" presName="childNode" presStyleLbl="node1" presStyleIdx="5" presStyleCnt="6">
        <dgm:presLayoutVars>
          <dgm:bulletEnabled val="1"/>
        </dgm:presLayoutVars>
      </dgm:prSet>
      <dgm:spPr/>
    </dgm:pt>
  </dgm:ptLst>
  <dgm:cxnLst>
    <dgm:cxn modelId="{2744E805-0861-440C-AA32-8E7324C4CE7F}" srcId="{3BC421A9-5419-46B9-AF4D-E23F38BD8451}" destId="{7F943089-E1DC-4A0F-B0D4-37C2E6D3F9B3}" srcOrd="0" destOrd="0" parTransId="{990970B3-4239-4CDE-BAA7-729B81A739EB}" sibTransId="{AE614622-01E1-4040-9C6F-74DCE323D173}"/>
    <dgm:cxn modelId="{6E8B5C0A-0A8E-4895-8937-30E17ADCE7DF}" srcId="{E201B3B3-5C5F-4748-9CB0-473E3FB2A47F}" destId="{DD01DCAD-7DF2-48E1-AF3B-B9E67BBDBFBD}" srcOrd="0" destOrd="0" parTransId="{798674BE-2AA8-4273-A671-E8214F209CFD}" sibTransId="{5AE39F85-819A-4EE2-9232-6141505DE14E}"/>
    <dgm:cxn modelId="{8B14EB11-9AFC-4B9F-A899-9E47149AAA9A}" type="presOf" srcId="{E201B3B3-5C5F-4748-9CB0-473E3FB2A47F}" destId="{1287F2D8-631D-40AB-BEF3-9625172060E6}" srcOrd="0" destOrd="0" presId="urn:microsoft.com/office/officeart/2005/8/layout/lProcess2"/>
    <dgm:cxn modelId="{82EACA1A-1FC4-4869-AE5F-9E105EBB390F}" srcId="{97976E57-E333-42C8-B220-4715FDD8B9A9}" destId="{D4309F50-4BFE-4026-BEC1-482B5E304132}" srcOrd="0" destOrd="0" parTransId="{4882BF62-35DA-4D26-8A14-B771745AA4A8}" sibTransId="{DAC70D67-48AF-47FB-B21C-DE81AF103589}"/>
    <dgm:cxn modelId="{D76BB41E-C165-4AFD-B61B-712F0175493B}" srcId="{E201B3B3-5C5F-4748-9CB0-473E3FB2A47F}" destId="{20909C7D-16D1-48DA-98E2-BEF91709E6AD}" srcOrd="1" destOrd="0" parTransId="{FB4029AC-E146-4A08-B803-BCF76C4BD51D}" sibTransId="{04B9B758-EA05-4746-8EB3-BFF259516679}"/>
    <dgm:cxn modelId="{779B8823-6B76-4DA6-8B98-2451B08A6F25}" type="presOf" srcId="{E0ADA78D-0817-4037-8AE3-E1C8641A8F21}" destId="{F310EF23-D474-4B7D-958B-1260E6DAA55C}" srcOrd="0" destOrd="0" presId="urn:microsoft.com/office/officeart/2005/8/layout/lProcess2"/>
    <dgm:cxn modelId="{7E7E3432-5C4C-43E3-84C4-5BEFC41F0979}" srcId="{97976E57-E333-42C8-B220-4715FDD8B9A9}" destId="{E1912D87-9776-4F8E-888C-F6A0B1D4F8F3}" srcOrd="1" destOrd="0" parTransId="{EE978728-AE49-484F-A9A1-9E3C02DF89C4}" sibTransId="{6D7B04EE-0001-41B9-8FCE-014953173AF3}"/>
    <dgm:cxn modelId="{29A79F34-7D17-4DA4-8619-3EFB7B4E2A6B}" srcId="{3BC421A9-5419-46B9-AF4D-E23F38BD8451}" destId="{97976E57-E333-42C8-B220-4715FDD8B9A9}" srcOrd="2" destOrd="0" parTransId="{99471E8C-F99A-4B32-A420-BEE73594C4B5}" sibTransId="{A6D125A1-8EEB-4E98-8B9E-179515354021}"/>
    <dgm:cxn modelId="{1D9CB23B-5E8D-4D29-8B0F-194F563065AC}" srcId="{7F943089-E1DC-4A0F-B0D4-37C2E6D3F9B3}" destId="{E0ADA78D-0817-4037-8AE3-E1C8641A8F21}" srcOrd="1" destOrd="0" parTransId="{B9AB9C75-818D-4C50-AFB4-CD5F68B771CF}" sibTransId="{6E4F12B3-0211-4BF9-A2F9-6F1D25E20CA2}"/>
    <dgm:cxn modelId="{62E78240-48F0-4DC1-9DE5-358B285B60B0}" type="presOf" srcId="{3BC421A9-5419-46B9-AF4D-E23F38BD8451}" destId="{C39611AD-81B8-4EBB-B2EC-1A72449DC40D}" srcOrd="0" destOrd="0" presId="urn:microsoft.com/office/officeart/2005/8/layout/lProcess2"/>
    <dgm:cxn modelId="{21096543-2F41-411F-BA29-F7136D75B74F}" type="presOf" srcId="{FB1F8EEE-0B00-49C2-8095-F23C858E0F88}" destId="{A418B2D6-F6D5-449A-A26A-0A1B487A9A22}" srcOrd="0" destOrd="0" presId="urn:microsoft.com/office/officeart/2005/8/layout/lProcess2"/>
    <dgm:cxn modelId="{92E7F24D-FFC3-4DD5-A5EA-037EF7EE6E04}" type="presOf" srcId="{E201B3B3-5C5F-4748-9CB0-473E3FB2A47F}" destId="{9FB45FC1-37F9-44E9-8D29-DDC235EF62A6}" srcOrd="1" destOrd="0" presId="urn:microsoft.com/office/officeart/2005/8/layout/lProcess2"/>
    <dgm:cxn modelId="{12A5E672-5948-4B3E-B692-AD82E0531695}" srcId="{3BC421A9-5419-46B9-AF4D-E23F38BD8451}" destId="{E201B3B3-5C5F-4748-9CB0-473E3FB2A47F}" srcOrd="1" destOrd="0" parTransId="{D8F2792B-C55D-4284-BB50-1B74136EDC38}" sibTransId="{2B71105F-6307-4011-8144-EBACC14196F1}"/>
    <dgm:cxn modelId="{C5297157-0BBE-48D4-B95A-18F522342A28}" type="presOf" srcId="{7F943089-E1DC-4A0F-B0D4-37C2E6D3F9B3}" destId="{0AB2128F-AA20-4448-87B3-430FD41F199A}" srcOrd="0" destOrd="0" presId="urn:microsoft.com/office/officeart/2005/8/layout/lProcess2"/>
    <dgm:cxn modelId="{6FB1E55A-30CD-43B6-8524-35938240F1CE}" type="presOf" srcId="{97976E57-E333-42C8-B220-4715FDD8B9A9}" destId="{DA903E37-3BE3-4D66-B2DF-4A19E2367A0D}" srcOrd="0" destOrd="0" presId="urn:microsoft.com/office/officeart/2005/8/layout/lProcess2"/>
    <dgm:cxn modelId="{9840FC85-FA5E-4790-84D4-5B1FFFE5D464}" type="presOf" srcId="{DD01DCAD-7DF2-48E1-AF3B-B9E67BBDBFBD}" destId="{4C3E1021-DAED-4511-8F0C-B37364AED9CB}" srcOrd="0" destOrd="0" presId="urn:microsoft.com/office/officeart/2005/8/layout/lProcess2"/>
    <dgm:cxn modelId="{027B5F91-A66B-4EDA-B100-C586E630067F}" srcId="{7F943089-E1DC-4A0F-B0D4-37C2E6D3F9B3}" destId="{FB1F8EEE-0B00-49C2-8095-F23C858E0F88}" srcOrd="0" destOrd="0" parTransId="{9E5BC441-F1E0-40FA-B7C2-66195FCBB1C1}" sibTransId="{7A4B565A-E9FB-4C97-BBA1-995723EE7A12}"/>
    <dgm:cxn modelId="{A8DC16A6-BA3A-481D-90A7-D135AFB5F021}" type="presOf" srcId="{7F943089-E1DC-4A0F-B0D4-37C2E6D3F9B3}" destId="{EE13D9F0-2116-4033-9646-9363A87EB54F}" srcOrd="1" destOrd="0" presId="urn:microsoft.com/office/officeart/2005/8/layout/lProcess2"/>
    <dgm:cxn modelId="{BC679AAB-3790-450B-A1B3-9CE942354916}" type="presOf" srcId="{E1912D87-9776-4F8E-888C-F6A0B1D4F8F3}" destId="{22FC1D24-0D3A-4175-AA52-76E60E61B944}" srcOrd="0" destOrd="0" presId="urn:microsoft.com/office/officeart/2005/8/layout/lProcess2"/>
    <dgm:cxn modelId="{9B77B9CF-772A-4851-9DBA-FB10E84E960B}" type="presOf" srcId="{97976E57-E333-42C8-B220-4715FDD8B9A9}" destId="{CF54DB6F-84C3-4310-9A68-D7E596364CEE}" srcOrd="1" destOrd="0" presId="urn:microsoft.com/office/officeart/2005/8/layout/lProcess2"/>
    <dgm:cxn modelId="{5EAA2EEC-7C54-4F54-B542-6DB05AB7FFA3}" type="presOf" srcId="{D4309F50-4BFE-4026-BEC1-482B5E304132}" destId="{435AF649-9132-4222-BFE4-EE3A466530DB}" srcOrd="0" destOrd="0" presId="urn:microsoft.com/office/officeart/2005/8/layout/lProcess2"/>
    <dgm:cxn modelId="{02C6C2F4-21E5-4CB4-9AA0-154E1640D2D7}" type="presOf" srcId="{20909C7D-16D1-48DA-98E2-BEF91709E6AD}" destId="{1A5D2E66-78EF-4564-B6AA-C2459CB1AC25}" srcOrd="0" destOrd="0" presId="urn:microsoft.com/office/officeart/2005/8/layout/lProcess2"/>
    <dgm:cxn modelId="{CA89A7B2-DDC1-4873-99BD-F5338F2E2F4D}" type="presParOf" srcId="{C39611AD-81B8-4EBB-B2EC-1A72449DC40D}" destId="{FCF7A6CF-375F-4DB1-897E-6F1BB1BAFF2A}" srcOrd="0" destOrd="0" presId="urn:microsoft.com/office/officeart/2005/8/layout/lProcess2"/>
    <dgm:cxn modelId="{06AD9592-72F9-456B-A548-A94201C18D8F}" type="presParOf" srcId="{FCF7A6CF-375F-4DB1-897E-6F1BB1BAFF2A}" destId="{0AB2128F-AA20-4448-87B3-430FD41F199A}" srcOrd="0" destOrd="0" presId="urn:microsoft.com/office/officeart/2005/8/layout/lProcess2"/>
    <dgm:cxn modelId="{816731D8-C7B7-445A-A594-57B4CDB0B4FE}" type="presParOf" srcId="{FCF7A6CF-375F-4DB1-897E-6F1BB1BAFF2A}" destId="{EE13D9F0-2116-4033-9646-9363A87EB54F}" srcOrd="1" destOrd="0" presId="urn:microsoft.com/office/officeart/2005/8/layout/lProcess2"/>
    <dgm:cxn modelId="{361678FD-9CAB-4B2F-9857-7883A1F28524}" type="presParOf" srcId="{FCF7A6CF-375F-4DB1-897E-6F1BB1BAFF2A}" destId="{E84BFD34-8654-46CA-8F62-04E3CDBC54E3}" srcOrd="2" destOrd="0" presId="urn:microsoft.com/office/officeart/2005/8/layout/lProcess2"/>
    <dgm:cxn modelId="{3AE4A115-9079-4FDC-8F5B-7A00400769AF}" type="presParOf" srcId="{E84BFD34-8654-46CA-8F62-04E3CDBC54E3}" destId="{E1542967-E96F-4C1F-B8B8-0AE08FBDB62E}" srcOrd="0" destOrd="0" presId="urn:microsoft.com/office/officeart/2005/8/layout/lProcess2"/>
    <dgm:cxn modelId="{35B119F6-AA2B-44F9-BA5B-E24919C65761}" type="presParOf" srcId="{E1542967-E96F-4C1F-B8B8-0AE08FBDB62E}" destId="{A418B2D6-F6D5-449A-A26A-0A1B487A9A22}" srcOrd="0" destOrd="0" presId="urn:microsoft.com/office/officeart/2005/8/layout/lProcess2"/>
    <dgm:cxn modelId="{1A190047-2AAE-4E93-9268-64B93E1B8C2B}" type="presParOf" srcId="{E1542967-E96F-4C1F-B8B8-0AE08FBDB62E}" destId="{FA5C1B93-0E2B-4F2A-B5F0-8582B4C52405}" srcOrd="1" destOrd="0" presId="urn:microsoft.com/office/officeart/2005/8/layout/lProcess2"/>
    <dgm:cxn modelId="{0DE48324-2395-447A-911F-E58055B25AFC}" type="presParOf" srcId="{E1542967-E96F-4C1F-B8B8-0AE08FBDB62E}" destId="{F310EF23-D474-4B7D-958B-1260E6DAA55C}" srcOrd="2" destOrd="0" presId="urn:microsoft.com/office/officeart/2005/8/layout/lProcess2"/>
    <dgm:cxn modelId="{704358D4-5B15-41D4-9158-2A7A448FE526}" type="presParOf" srcId="{C39611AD-81B8-4EBB-B2EC-1A72449DC40D}" destId="{C48B7728-A8BD-4974-8EDD-1586AA6D376D}" srcOrd="1" destOrd="0" presId="urn:microsoft.com/office/officeart/2005/8/layout/lProcess2"/>
    <dgm:cxn modelId="{6B39B691-8BAD-4DD1-AAE3-ACDC4A80E290}" type="presParOf" srcId="{C39611AD-81B8-4EBB-B2EC-1A72449DC40D}" destId="{13B31F19-6690-4D00-8579-05DA64FBF44E}" srcOrd="2" destOrd="0" presId="urn:microsoft.com/office/officeart/2005/8/layout/lProcess2"/>
    <dgm:cxn modelId="{0609EF0D-91E4-42C4-BC5D-51A82B3DC331}" type="presParOf" srcId="{13B31F19-6690-4D00-8579-05DA64FBF44E}" destId="{1287F2D8-631D-40AB-BEF3-9625172060E6}" srcOrd="0" destOrd="0" presId="urn:microsoft.com/office/officeart/2005/8/layout/lProcess2"/>
    <dgm:cxn modelId="{058C791C-C672-4470-A80B-CCE5449CDE15}" type="presParOf" srcId="{13B31F19-6690-4D00-8579-05DA64FBF44E}" destId="{9FB45FC1-37F9-44E9-8D29-DDC235EF62A6}" srcOrd="1" destOrd="0" presId="urn:microsoft.com/office/officeart/2005/8/layout/lProcess2"/>
    <dgm:cxn modelId="{03098320-8E01-46C6-902B-B6D81B0EB6C9}" type="presParOf" srcId="{13B31F19-6690-4D00-8579-05DA64FBF44E}" destId="{1BC40A47-BA5B-4375-B88D-5204D2D1A286}" srcOrd="2" destOrd="0" presId="urn:microsoft.com/office/officeart/2005/8/layout/lProcess2"/>
    <dgm:cxn modelId="{3F37EB2E-C333-4780-8819-64893866C3C7}" type="presParOf" srcId="{1BC40A47-BA5B-4375-B88D-5204D2D1A286}" destId="{4CB13838-9307-4358-A957-47890B89B02A}" srcOrd="0" destOrd="0" presId="urn:microsoft.com/office/officeart/2005/8/layout/lProcess2"/>
    <dgm:cxn modelId="{677B605A-D2C1-4370-9348-7F1A2757D270}" type="presParOf" srcId="{4CB13838-9307-4358-A957-47890B89B02A}" destId="{4C3E1021-DAED-4511-8F0C-B37364AED9CB}" srcOrd="0" destOrd="0" presId="urn:microsoft.com/office/officeart/2005/8/layout/lProcess2"/>
    <dgm:cxn modelId="{FBFBF602-D1FE-431B-BD08-FC9F18936642}" type="presParOf" srcId="{4CB13838-9307-4358-A957-47890B89B02A}" destId="{45B48EA6-63EA-4627-A108-51D2697C90B4}" srcOrd="1" destOrd="0" presId="urn:microsoft.com/office/officeart/2005/8/layout/lProcess2"/>
    <dgm:cxn modelId="{A53A3429-0DCB-4CE0-8A16-6DC2DC52245A}" type="presParOf" srcId="{4CB13838-9307-4358-A957-47890B89B02A}" destId="{1A5D2E66-78EF-4564-B6AA-C2459CB1AC25}" srcOrd="2" destOrd="0" presId="urn:microsoft.com/office/officeart/2005/8/layout/lProcess2"/>
    <dgm:cxn modelId="{2A612504-A1A0-40E0-9281-0C747EF52500}" type="presParOf" srcId="{C39611AD-81B8-4EBB-B2EC-1A72449DC40D}" destId="{993621A3-474B-4619-A4B4-F484DC2AC3C1}" srcOrd="3" destOrd="0" presId="urn:microsoft.com/office/officeart/2005/8/layout/lProcess2"/>
    <dgm:cxn modelId="{2CA21D8F-14CA-4C20-A2B9-643BC7BAF4D4}" type="presParOf" srcId="{C39611AD-81B8-4EBB-B2EC-1A72449DC40D}" destId="{04AA7BC2-734F-4A98-899D-18D388AB4FA2}" srcOrd="4" destOrd="0" presId="urn:microsoft.com/office/officeart/2005/8/layout/lProcess2"/>
    <dgm:cxn modelId="{D17E069F-3117-49E2-8898-722334CAD4A1}" type="presParOf" srcId="{04AA7BC2-734F-4A98-899D-18D388AB4FA2}" destId="{DA903E37-3BE3-4D66-B2DF-4A19E2367A0D}" srcOrd="0" destOrd="0" presId="urn:microsoft.com/office/officeart/2005/8/layout/lProcess2"/>
    <dgm:cxn modelId="{7F55C61E-2595-4E92-8BC4-EFA7DED57C6F}" type="presParOf" srcId="{04AA7BC2-734F-4A98-899D-18D388AB4FA2}" destId="{CF54DB6F-84C3-4310-9A68-D7E596364CEE}" srcOrd="1" destOrd="0" presId="urn:microsoft.com/office/officeart/2005/8/layout/lProcess2"/>
    <dgm:cxn modelId="{50F2DA12-4996-41CA-BDEE-E8D03598A4A4}" type="presParOf" srcId="{04AA7BC2-734F-4A98-899D-18D388AB4FA2}" destId="{BF99022D-8522-43DA-B8B3-5BEA5676274C}" srcOrd="2" destOrd="0" presId="urn:microsoft.com/office/officeart/2005/8/layout/lProcess2"/>
    <dgm:cxn modelId="{0D8A1965-2EAE-49D8-BB4A-575FBD808AC8}" type="presParOf" srcId="{BF99022D-8522-43DA-B8B3-5BEA5676274C}" destId="{F71F02A7-2D00-45B5-BD30-50D423326EF3}" srcOrd="0" destOrd="0" presId="urn:microsoft.com/office/officeart/2005/8/layout/lProcess2"/>
    <dgm:cxn modelId="{8301A0AA-E13B-425B-B2E5-B722481DF942}" type="presParOf" srcId="{F71F02A7-2D00-45B5-BD30-50D423326EF3}" destId="{435AF649-9132-4222-BFE4-EE3A466530DB}" srcOrd="0" destOrd="0" presId="urn:microsoft.com/office/officeart/2005/8/layout/lProcess2"/>
    <dgm:cxn modelId="{AE45988D-D54B-4D43-B207-906E2A3C4E99}" type="presParOf" srcId="{F71F02A7-2D00-45B5-BD30-50D423326EF3}" destId="{7550B23D-F581-4010-B9A4-EC9E6D5A4E7C}" srcOrd="1" destOrd="0" presId="urn:microsoft.com/office/officeart/2005/8/layout/lProcess2"/>
    <dgm:cxn modelId="{A6382402-984D-4D99-AA01-A827A1C19BFF}" type="presParOf" srcId="{F71F02A7-2D00-45B5-BD30-50D423326EF3}" destId="{22FC1D24-0D3A-4175-AA52-76E60E61B944}"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2128F-AA20-4448-87B3-430FD41F199A}">
      <dsp:nvSpPr>
        <dsp:cNvPr id="0" name=""/>
        <dsp:cNvSpPr/>
      </dsp:nvSpPr>
      <dsp:spPr>
        <a:xfrm>
          <a:off x="929" y="0"/>
          <a:ext cx="2415877" cy="50898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b="1" kern="1200" dirty="0">
              <a:latin typeface="Segoe UI" panose="020B0502040204020203" pitchFamily="34" charset="0"/>
              <a:cs typeface="Segoe UI" panose="020B0502040204020203" pitchFamily="34" charset="0"/>
            </a:rPr>
            <a:t>City</a:t>
          </a:r>
        </a:p>
      </dsp:txBody>
      <dsp:txXfrm>
        <a:off x="929" y="0"/>
        <a:ext cx="2415877" cy="1526946"/>
      </dsp:txXfrm>
    </dsp:sp>
    <dsp:sp modelId="{A418B2D6-F6D5-449A-A26A-0A1B487A9A22}">
      <dsp:nvSpPr>
        <dsp:cNvPr id="0" name=""/>
        <dsp:cNvSpPr/>
      </dsp:nvSpPr>
      <dsp:spPr>
        <a:xfrm>
          <a:off x="242516" y="1528437"/>
          <a:ext cx="1932701" cy="15346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cs typeface="Segoe UI" panose="020B0502040204020203" pitchFamily="34" charset="0"/>
            </a:rPr>
            <a:t>Voter approved sales, hotel, and rental car taxes</a:t>
          </a:r>
        </a:p>
      </dsp:txBody>
      <dsp:txXfrm>
        <a:off x="287464" y="1573385"/>
        <a:ext cx="1842805" cy="1444754"/>
      </dsp:txXfrm>
    </dsp:sp>
    <dsp:sp modelId="{F310EF23-D474-4B7D-958B-1260E6DAA55C}">
      <dsp:nvSpPr>
        <dsp:cNvPr id="0" name=""/>
        <dsp:cNvSpPr/>
      </dsp:nvSpPr>
      <dsp:spPr>
        <a:xfrm>
          <a:off x="242516" y="3299188"/>
          <a:ext cx="1932701" cy="15346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cs typeface="Segoe UI" panose="020B0502040204020203" pitchFamily="34" charset="0"/>
            </a:rPr>
            <a:t>53% of sales taxes come from non-residents</a:t>
          </a:r>
        </a:p>
      </dsp:txBody>
      <dsp:txXfrm>
        <a:off x="287464" y="3344136"/>
        <a:ext cx="1842805" cy="1444754"/>
      </dsp:txXfrm>
    </dsp:sp>
    <dsp:sp modelId="{1287F2D8-631D-40AB-BEF3-9625172060E6}">
      <dsp:nvSpPr>
        <dsp:cNvPr id="0" name=""/>
        <dsp:cNvSpPr/>
      </dsp:nvSpPr>
      <dsp:spPr>
        <a:xfrm>
          <a:off x="2597997" y="0"/>
          <a:ext cx="2415877" cy="50898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b="1" kern="1200" dirty="0">
              <a:latin typeface="Segoe UI" panose="020B0502040204020203" pitchFamily="34" charset="0"/>
              <a:cs typeface="Segoe UI" panose="020B0502040204020203" pitchFamily="34" charset="0"/>
            </a:rPr>
            <a:t>Fans</a:t>
          </a:r>
        </a:p>
      </dsp:txBody>
      <dsp:txXfrm>
        <a:off x="2597997" y="0"/>
        <a:ext cx="2415877" cy="1526946"/>
      </dsp:txXfrm>
    </dsp:sp>
    <dsp:sp modelId="{4C3E1021-DAED-4511-8F0C-B37364AED9CB}">
      <dsp:nvSpPr>
        <dsp:cNvPr id="0" name=""/>
        <dsp:cNvSpPr/>
      </dsp:nvSpPr>
      <dsp:spPr>
        <a:xfrm>
          <a:off x="2839585" y="1528437"/>
          <a:ext cx="1932701" cy="15346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cs typeface="Segoe UI" panose="020B0502040204020203" pitchFamily="34" charset="0"/>
            </a:rPr>
            <a:t>Ticket and Parking Taxes</a:t>
          </a:r>
        </a:p>
      </dsp:txBody>
      <dsp:txXfrm>
        <a:off x="2884533" y="1573385"/>
        <a:ext cx="1842805" cy="1444754"/>
      </dsp:txXfrm>
    </dsp:sp>
    <dsp:sp modelId="{1A5D2E66-78EF-4564-B6AA-C2459CB1AC25}">
      <dsp:nvSpPr>
        <dsp:cNvPr id="0" name=""/>
        <dsp:cNvSpPr/>
      </dsp:nvSpPr>
      <dsp:spPr>
        <a:xfrm>
          <a:off x="2839585" y="3299188"/>
          <a:ext cx="1932701" cy="15346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cs typeface="Segoe UI" panose="020B0502040204020203" pitchFamily="34" charset="0"/>
            </a:rPr>
            <a:t>Economic impact through purchases</a:t>
          </a:r>
        </a:p>
      </dsp:txBody>
      <dsp:txXfrm>
        <a:off x="2884533" y="3344136"/>
        <a:ext cx="1842805" cy="1444754"/>
      </dsp:txXfrm>
    </dsp:sp>
    <dsp:sp modelId="{DA903E37-3BE3-4D66-B2DF-4A19E2367A0D}">
      <dsp:nvSpPr>
        <dsp:cNvPr id="0" name=""/>
        <dsp:cNvSpPr/>
      </dsp:nvSpPr>
      <dsp:spPr>
        <a:xfrm>
          <a:off x="5195065" y="0"/>
          <a:ext cx="2415877" cy="50898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b="1" kern="1200" dirty="0">
              <a:latin typeface="Segoe UI" panose="020B0502040204020203" pitchFamily="34" charset="0"/>
              <a:cs typeface="Segoe UI" panose="020B0502040204020203" pitchFamily="34" charset="0"/>
            </a:rPr>
            <a:t>Teams</a:t>
          </a:r>
        </a:p>
      </dsp:txBody>
      <dsp:txXfrm>
        <a:off x="5195065" y="0"/>
        <a:ext cx="2415877" cy="1526946"/>
      </dsp:txXfrm>
    </dsp:sp>
    <dsp:sp modelId="{435AF649-9132-4222-BFE4-EE3A466530DB}">
      <dsp:nvSpPr>
        <dsp:cNvPr id="0" name=""/>
        <dsp:cNvSpPr/>
      </dsp:nvSpPr>
      <dsp:spPr>
        <a:xfrm>
          <a:off x="5436653" y="1528437"/>
          <a:ext cx="1932701" cy="15346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cs typeface="Segoe UI" panose="020B0502040204020203" pitchFamily="34" charset="0"/>
            </a:rPr>
            <a:t>Debt and Equity</a:t>
          </a:r>
        </a:p>
      </dsp:txBody>
      <dsp:txXfrm>
        <a:off x="5481601" y="1573385"/>
        <a:ext cx="1842805" cy="1444754"/>
      </dsp:txXfrm>
    </dsp:sp>
    <dsp:sp modelId="{22FC1D24-0D3A-4175-AA52-76E60E61B944}">
      <dsp:nvSpPr>
        <dsp:cNvPr id="0" name=""/>
        <dsp:cNvSpPr/>
      </dsp:nvSpPr>
      <dsp:spPr>
        <a:xfrm>
          <a:off x="5436653" y="3299188"/>
          <a:ext cx="1932701" cy="15346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cs typeface="Segoe UI" panose="020B0502040204020203" pitchFamily="34" charset="0"/>
            </a:rPr>
            <a:t>Operations and Maintenance</a:t>
          </a:r>
        </a:p>
      </dsp:txBody>
      <dsp:txXfrm>
        <a:off x="5481601" y="3344136"/>
        <a:ext cx="1842805" cy="144475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B62A22-F270-408F-885B-77A426C184EA}"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5D7561-F17E-4B4F-B319-C8840FE29092}" type="slidenum">
              <a:rPr lang="en-US" smtClean="0"/>
              <a:t>‹#›</a:t>
            </a:fld>
            <a:endParaRPr lang="en-US"/>
          </a:p>
        </p:txBody>
      </p:sp>
    </p:spTree>
    <p:extLst>
      <p:ext uri="{BB962C8B-B14F-4D97-AF65-F5344CB8AC3E}">
        <p14:creationId xmlns:p14="http://schemas.microsoft.com/office/powerpoint/2010/main" val="1078392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E56BD-5896-2C5F-E59B-DC0FD16BD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3C8A9-7C1E-A168-5BA5-05D26B4D9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334362-7C95-2A1D-632C-4FF9AB6899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EF01A9-BA47-C347-96B8-426A717A09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27949-4D40-4989-997F-9ADCA2C6D3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1000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5202F-81D9-FFF9-0FF9-B30A9E83B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8D958-4839-D67C-DCAB-C2402F5BA7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524EE-2D8C-9CE4-83C7-AF0D3DD56C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357105-7F80-E47A-26B1-62C4496339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27949-4D40-4989-997F-9ADCA2C6D3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4512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60F2A-6686-9874-60DD-5E1E53C62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13887-BBCB-0305-BA03-B6EEC2ADF7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C6B0C4-F9F9-3C80-A55B-CC3086A2F6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DCD4DA-495D-7E3C-F696-6C4509F51E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27949-4D40-4989-997F-9ADCA2C6D3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428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CA2AD-B7A2-1780-A133-818889818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EC687-61D9-4247-43EF-7C884E4A8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17449E-BE4B-AD04-D17F-CCAFC1B389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7E2935-D166-06A0-6277-E06F55CD90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27949-4D40-4989-997F-9ADCA2C6D3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3513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4F86E-2E1F-E3D4-BCF7-AF05A907F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24A0F-06BA-3AA7-2660-03DD712F45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557F80-F92B-A2E2-E6B9-D5FBE96B1E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1AA9CB-0010-92FC-2F1D-7093172F3D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27949-4D40-4989-997F-9ADCA2C6D3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1219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21D18-8C59-6432-3FE1-7D3666D82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E8F4D-019E-D1BD-1312-CD2F162749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2195A0-B361-4FF4-BDBF-8DC69EE36F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CAC675-0FA6-2815-D134-6FC7F58C577B}"/>
              </a:ext>
            </a:extLst>
          </p:cNvPr>
          <p:cNvSpPr>
            <a:spLocks noGrp="1"/>
          </p:cNvSpPr>
          <p:nvPr>
            <p:ph type="sldNum" sz="quarter" idx="5"/>
          </p:nvPr>
        </p:nvSpPr>
        <p:spPr/>
        <p:txBody>
          <a:bodyPr/>
          <a:lstStyle/>
          <a:p>
            <a:fld id="{71327949-4D40-4989-997F-9ADCA2C6D368}" type="slidenum">
              <a:rPr lang="en-US" smtClean="0"/>
              <a:t>19</a:t>
            </a:fld>
            <a:endParaRPr lang="en-US"/>
          </a:p>
        </p:txBody>
      </p:sp>
    </p:spTree>
    <p:extLst>
      <p:ext uri="{BB962C8B-B14F-4D97-AF65-F5344CB8AC3E}">
        <p14:creationId xmlns:p14="http://schemas.microsoft.com/office/powerpoint/2010/main" val="3067385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AB4C1-2096-AA8E-3F78-66CC777BC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14770-8D69-4C74-D136-EA76A9619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205F0-FDFD-A89B-F980-FDBDA5B24B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BA84D6-BC7D-FE5B-6F23-2B3ED4E3F529}"/>
              </a:ext>
            </a:extLst>
          </p:cNvPr>
          <p:cNvSpPr>
            <a:spLocks noGrp="1"/>
          </p:cNvSpPr>
          <p:nvPr>
            <p:ph type="sldNum" sz="quarter" idx="5"/>
          </p:nvPr>
        </p:nvSpPr>
        <p:spPr/>
        <p:txBody>
          <a:bodyPr/>
          <a:lstStyle/>
          <a:p>
            <a:fld id="{71327949-4D40-4989-997F-9ADCA2C6D368}" type="slidenum">
              <a:rPr lang="en-US" smtClean="0"/>
              <a:t>21</a:t>
            </a:fld>
            <a:endParaRPr lang="en-US"/>
          </a:p>
        </p:txBody>
      </p:sp>
    </p:spTree>
    <p:extLst>
      <p:ext uri="{BB962C8B-B14F-4D97-AF65-F5344CB8AC3E}">
        <p14:creationId xmlns:p14="http://schemas.microsoft.com/office/powerpoint/2010/main" val="2035905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19750-4463-6714-32A6-565D9AC9B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6AA3A-D103-BC0F-1F67-027A0139CB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C7670-3514-9B71-813D-B2A4132AFB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41FFD0-2978-70E9-03BD-48CFD994C5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27949-4D40-4989-997F-9ADCA2C6D3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8432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4B63F-5B43-572D-C22C-8ADC94F27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288615-DA47-F653-C6E5-723B116AB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E8FAC0-3ACD-D93D-141E-267C798C44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338A8D-8814-F9F4-356C-E237076B9C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27949-4D40-4989-997F-9ADCA2C6D3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9415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23D24-53BE-3DCC-A9B6-1562803B68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CBAF4-8E61-2CB9-B7A6-9DC9E9BEA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BB37AE-6964-75DC-E6AE-3F2D4BEDDA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2C6E57-9BFB-5E9F-A28C-E6C81BBCB268}"/>
              </a:ext>
            </a:extLst>
          </p:cNvPr>
          <p:cNvSpPr>
            <a:spLocks noGrp="1"/>
          </p:cNvSpPr>
          <p:nvPr>
            <p:ph type="sldNum" sz="quarter" idx="5"/>
          </p:nvPr>
        </p:nvSpPr>
        <p:spPr/>
        <p:txBody>
          <a:bodyPr/>
          <a:lstStyle/>
          <a:p>
            <a:fld id="{71327949-4D40-4989-997F-9ADCA2C6D368}" type="slidenum">
              <a:rPr lang="en-US" smtClean="0"/>
              <a:t>25</a:t>
            </a:fld>
            <a:endParaRPr lang="en-US"/>
          </a:p>
        </p:txBody>
      </p:sp>
    </p:spTree>
    <p:extLst>
      <p:ext uri="{BB962C8B-B14F-4D97-AF65-F5344CB8AC3E}">
        <p14:creationId xmlns:p14="http://schemas.microsoft.com/office/powerpoint/2010/main" val="2017773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9041C-6847-04CA-2E55-6E15F893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B13F5-48F1-0620-C413-49CFC4059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B6A21-4DA3-D394-AA29-1232AA6F67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8A70EE-37F7-9F42-210D-A0AB3F0F83C7}"/>
              </a:ext>
            </a:extLst>
          </p:cNvPr>
          <p:cNvSpPr>
            <a:spLocks noGrp="1"/>
          </p:cNvSpPr>
          <p:nvPr>
            <p:ph type="sldNum" sz="quarter" idx="5"/>
          </p:nvPr>
        </p:nvSpPr>
        <p:spPr/>
        <p:txBody>
          <a:bodyPr/>
          <a:lstStyle/>
          <a:p>
            <a:fld id="{71327949-4D40-4989-997F-9ADCA2C6D368}" type="slidenum">
              <a:rPr lang="en-US" smtClean="0"/>
              <a:t>26</a:t>
            </a:fld>
            <a:endParaRPr lang="en-US"/>
          </a:p>
        </p:txBody>
      </p:sp>
    </p:spTree>
    <p:extLst>
      <p:ext uri="{BB962C8B-B14F-4D97-AF65-F5344CB8AC3E}">
        <p14:creationId xmlns:p14="http://schemas.microsoft.com/office/powerpoint/2010/main" val="489164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89D0E-67F7-7BA0-25C8-82325F5EA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FD2972-068C-4BE6-E0CC-686CAF5298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3547C2-265A-AFEF-CB3F-CB6AB87AB4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E527D0-10B5-A97D-8A73-4D38EE142D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27949-4D40-4989-997F-9ADCA2C6D3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7789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74660-30CF-233D-1C5C-9FCB74306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A2B22-72C0-BAB7-93F0-186ED87B0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DA41F6-08E5-5C6B-CDDF-5B2A89C31A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D7FA87-940E-6D5B-CAA8-D2430EDD7218}"/>
              </a:ext>
            </a:extLst>
          </p:cNvPr>
          <p:cNvSpPr>
            <a:spLocks noGrp="1"/>
          </p:cNvSpPr>
          <p:nvPr>
            <p:ph type="sldNum" sz="quarter" idx="5"/>
          </p:nvPr>
        </p:nvSpPr>
        <p:spPr/>
        <p:txBody>
          <a:bodyPr/>
          <a:lstStyle/>
          <a:p>
            <a:fld id="{71327949-4D40-4989-997F-9ADCA2C6D368}" type="slidenum">
              <a:rPr lang="en-US" smtClean="0"/>
              <a:t>27</a:t>
            </a:fld>
            <a:endParaRPr lang="en-US"/>
          </a:p>
        </p:txBody>
      </p:sp>
    </p:spTree>
    <p:extLst>
      <p:ext uri="{BB962C8B-B14F-4D97-AF65-F5344CB8AC3E}">
        <p14:creationId xmlns:p14="http://schemas.microsoft.com/office/powerpoint/2010/main" val="3918581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C6C13-AC56-F5A4-B747-92B6FEF1A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E2A72-3DFD-FCB8-0C92-3528A112EB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18CDE4-B248-7069-167A-03B062DE53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5E024E-3675-8412-D9E8-95CA34F791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27949-4D40-4989-997F-9ADCA2C6D3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6719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1C4B9-AC06-89B6-E8BD-88518F3D1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3509F-EC32-F94D-9BA2-33ACCCC451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45042A-E09C-85EB-6E0D-8B50461462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A2D784-F48D-5E87-A7CB-A88959D6DA89}"/>
              </a:ext>
            </a:extLst>
          </p:cNvPr>
          <p:cNvSpPr>
            <a:spLocks noGrp="1"/>
          </p:cNvSpPr>
          <p:nvPr>
            <p:ph type="sldNum" sz="quarter" idx="5"/>
          </p:nvPr>
        </p:nvSpPr>
        <p:spPr/>
        <p:txBody>
          <a:bodyPr/>
          <a:lstStyle/>
          <a:p>
            <a:fld id="{71327949-4D40-4989-997F-9ADCA2C6D368}" type="slidenum">
              <a:rPr lang="en-US" smtClean="0"/>
              <a:t>6</a:t>
            </a:fld>
            <a:endParaRPr lang="en-US"/>
          </a:p>
        </p:txBody>
      </p:sp>
    </p:spTree>
    <p:extLst>
      <p:ext uri="{BB962C8B-B14F-4D97-AF65-F5344CB8AC3E}">
        <p14:creationId xmlns:p14="http://schemas.microsoft.com/office/powerpoint/2010/main" val="3039762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BE8B4-D87A-D947-C963-C1C2F3669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AB97F-19BD-C65E-2A8D-FD457FB93E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5AC7B-2920-0603-EDA7-DB5773C134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3BEC88-77A0-5C83-012A-A4709170DEC7}"/>
              </a:ext>
            </a:extLst>
          </p:cNvPr>
          <p:cNvSpPr>
            <a:spLocks noGrp="1"/>
          </p:cNvSpPr>
          <p:nvPr>
            <p:ph type="sldNum" sz="quarter" idx="5"/>
          </p:nvPr>
        </p:nvSpPr>
        <p:spPr/>
        <p:txBody>
          <a:bodyPr/>
          <a:lstStyle/>
          <a:p>
            <a:fld id="{F65D7561-F17E-4B4F-B319-C8840FE29092}" type="slidenum">
              <a:rPr lang="en-US" smtClean="0"/>
              <a:t>7</a:t>
            </a:fld>
            <a:endParaRPr lang="en-US"/>
          </a:p>
        </p:txBody>
      </p:sp>
    </p:spTree>
    <p:extLst>
      <p:ext uri="{BB962C8B-B14F-4D97-AF65-F5344CB8AC3E}">
        <p14:creationId xmlns:p14="http://schemas.microsoft.com/office/powerpoint/2010/main" val="491830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59914-40C5-EDEC-166A-5B3454C09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3827F7-099A-E401-0ACD-921EE8F4B3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673A00-B7A0-758D-FA93-F36C1505A3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3B02C8-4678-44E7-A29F-C6CAE5DFA09E}"/>
              </a:ext>
            </a:extLst>
          </p:cNvPr>
          <p:cNvSpPr>
            <a:spLocks noGrp="1"/>
          </p:cNvSpPr>
          <p:nvPr>
            <p:ph type="sldNum" sz="quarter" idx="5"/>
          </p:nvPr>
        </p:nvSpPr>
        <p:spPr/>
        <p:txBody>
          <a:bodyPr/>
          <a:lstStyle/>
          <a:p>
            <a:fld id="{F65D7561-F17E-4B4F-B319-C8840FE29092}" type="slidenum">
              <a:rPr lang="en-US" smtClean="0"/>
              <a:t>8</a:t>
            </a:fld>
            <a:endParaRPr lang="en-US"/>
          </a:p>
        </p:txBody>
      </p:sp>
    </p:spTree>
    <p:extLst>
      <p:ext uri="{BB962C8B-B14F-4D97-AF65-F5344CB8AC3E}">
        <p14:creationId xmlns:p14="http://schemas.microsoft.com/office/powerpoint/2010/main" val="2957254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2C028-DDEC-BB04-5795-9168644BF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F1DF6-5068-A69B-5C4C-95F389C4D0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33C92-8287-EA43-B1BD-8404DDA93F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3D4DF1-A86E-1411-4CB3-854F0DC559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27949-4D40-4989-997F-9ADCA2C6D3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1725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83C14-6160-5DE9-A32C-8C6B99030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35B42-0C0E-5172-EDCA-066B639F2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5ACBA-3E9F-1921-B02B-E02C38FEFF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4701C2-7188-959A-D487-2CB6C67517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27949-4D40-4989-997F-9ADCA2C6D3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1102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5D7561-F17E-4B4F-B319-C8840FE29092}" type="slidenum">
              <a:rPr lang="en-US" smtClean="0"/>
              <a:t>11</a:t>
            </a:fld>
            <a:endParaRPr lang="en-US"/>
          </a:p>
        </p:txBody>
      </p:sp>
    </p:spTree>
    <p:extLst>
      <p:ext uri="{BB962C8B-B14F-4D97-AF65-F5344CB8AC3E}">
        <p14:creationId xmlns:p14="http://schemas.microsoft.com/office/powerpoint/2010/main" val="2789217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9BF5-F3CD-8466-BA2B-0CD38934BA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7BFB71-7272-FE25-0207-F17FD16775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DE9364-DB73-432C-D8E0-7A437645832D}"/>
              </a:ext>
            </a:extLst>
          </p:cNvPr>
          <p:cNvSpPr>
            <a:spLocks noGrp="1"/>
          </p:cNvSpPr>
          <p:nvPr>
            <p:ph type="dt" sz="half" idx="10"/>
          </p:nvPr>
        </p:nvSpPr>
        <p:spPr/>
        <p:txBody>
          <a:bodyPr/>
          <a:lstStyle/>
          <a:p>
            <a:fld id="{C6A30286-DAC4-4A70-9D01-43EE018F544A}" type="datetimeFigureOut">
              <a:rPr lang="en-US" smtClean="0"/>
              <a:t>4/21/2026</a:t>
            </a:fld>
            <a:endParaRPr lang="en-US"/>
          </a:p>
        </p:txBody>
      </p:sp>
      <p:sp>
        <p:nvSpPr>
          <p:cNvPr id="5" name="Footer Placeholder 4">
            <a:extLst>
              <a:ext uri="{FF2B5EF4-FFF2-40B4-BE49-F238E27FC236}">
                <a16:creationId xmlns:a16="http://schemas.microsoft.com/office/drawing/2014/main" id="{3263BA50-A686-F0C2-E6DA-122E61DAB9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580C54-CCDE-6479-58CB-8F10E385A36D}"/>
              </a:ext>
            </a:extLst>
          </p:cNvPr>
          <p:cNvSpPr>
            <a:spLocks noGrp="1"/>
          </p:cNvSpPr>
          <p:nvPr>
            <p:ph type="sldNum" sz="quarter" idx="12"/>
          </p:nvPr>
        </p:nvSpPr>
        <p:spPr/>
        <p:txBody>
          <a:bodyPr/>
          <a:lstStyle/>
          <a:p>
            <a:fld id="{448BCF90-B03E-4C9F-A05E-6DA2DB587CAB}" type="slidenum">
              <a:rPr lang="en-US" smtClean="0"/>
              <a:t>‹#›</a:t>
            </a:fld>
            <a:endParaRPr lang="en-US"/>
          </a:p>
        </p:txBody>
      </p:sp>
    </p:spTree>
    <p:extLst>
      <p:ext uri="{BB962C8B-B14F-4D97-AF65-F5344CB8AC3E}">
        <p14:creationId xmlns:p14="http://schemas.microsoft.com/office/powerpoint/2010/main" val="3613766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9B2C0-9E7C-8A4F-2446-9472D4C5F2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AA8E03-FC06-827D-A512-1783769261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60DDF-CEC6-8B88-FBA8-B853CAEC4C80}"/>
              </a:ext>
            </a:extLst>
          </p:cNvPr>
          <p:cNvSpPr>
            <a:spLocks noGrp="1"/>
          </p:cNvSpPr>
          <p:nvPr>
            <p:ph type="dt" sz="half" idx="10"/>
          </p:nvPr>
        </p:nvSpPr>
        <p:spPr/>
        <p:txBody>
          <a:bodyPr/>
          <a:lstStyle/>
          <a:p>
            <a:fld id="{C6A30286-DAC4-4A70-9D01-43EE018F544A}" type="datetimeFigureOut">
              <a:rPr lang="en-US" smtClean="0"/>
              <a:t>4/21/2026</a:t>
            </a:fld>
            <a:endParaRPr lang="en-US"/>
          </a:p>
        </p:txBody>
      </p:sp>
      <p:sp>
        <p:nvSpPr>
          <p:cNvPr id="5" name="Footer Placeholder 4">
            <a:extLst>
              <a:ext uri="{FF2B5EF4-FFF2-40B4-BE49-F238E27FC236}">
                <a16:creationId xmlns:a16="http://schemas.microsoft.com/office/drawing/2014/main" id="{AEB716EF-9C94-A2A6-DB5F-535195489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28858-01FB-17C4-38AE-41FF96FB2EDA}"/>
              </a:ext>
            </a:extLst>
          </p:cNvPr>
          <p:cNvSpPr>
            <a:spLocks noGrp="1"/>
          </p:cNvSpPr>
          <p:nvPr>
            <p:ph type="sldNum" sz="quarter" idx="12"/>
          </p:nvPr>
        </p:nvSpPr>
        <p:spPr/>
        <p:txBody>
          <a:bodyPr/>
          <a:lstStyle/>
          <a:p>
            <a:fld id="{448BCF90-B03E-4C9F-A05E-6DA2DB587CAB}" type="slidenum">
              <a:rPr lang="en-US" smtClean="0"/>
              <a:t>‹#›</a:t>
            </a:fld>
            <a:endParaRPr lang="en-US"/>
          </a:p>
        </p:txBody>
      </p:sp>
    </p:spTree>
    <p:extLst>
      <p:ext uri="{BB962C8B-B14F-4D97-AF65-F5344CB8AC3E}">
        <p14:creationId xmlns:p14="http://schemas.microsoft.com/office/powerpoint/2010/main" val="1261251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0E31FC-2B82-9EF9-5816-96970A8103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31D639-7F73-1438-C0F9-0280D247EC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066AB-7E30-768B-232A-13B8DB8575E8}"/>
              </a:ext>
            </a:extLst>
          </p:cNvPr>
          <p:cNvSpPr>
            <a:spLocks noGrp="1"/>
          </p:cNvSpPr>
          <p:nvPr>
            <p:ph type="dt" sz="half" idx="10"/>
          </p:nvPr>
        </p:nvSpPr>
        <p:spPr/>
        <p:txBody>
          <a:bodyPr/>
          <a:lstStyle/>
          <a:p>
            <a:fld id="{C6A30286-DAC4-4A70-9D01-43EE018F544A}" type="datetimeFigureOut">
              <a:rPr lang="en-US" smtClean="0"/>
              <a:t>4/21/2026</a:t>
            </a:fld>
            <a:endParaRPr lang="en-US"/>
          </a:p>
        </p:txBody>
      </p:sp>
      <p:sp>
        <p:nvSpPr>
          <p:cNvPr id="5" name="Footer Placeholder 4">
            <a:extLst>
              <a:ext uri="{FF2B5EF4-FFF2-40B4-BE49-F238E27FC236}">
                <a16:creationId xmlns:a16="http://schemas.microsoft.com/office/drawing/2014/main" id="{B6987406-F48D-0A4C-8909-2FB165D6E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77113-F6D4-C3E0-74A8-00C650F1995D}"/>
              </a:ext>
            </a:extLst>
          </p:cNvPr>
          <p:cNvSpPr>
            <a:spLocks noGrp="1"/>
          </p:cNvSpPr>
          <p:nvPr>
            <p:ph type="sldNum" sz="quarter" idx="12"/>
          </p:nvPr>
        </p:nvSpPr>
        <p:spPr/>
        <p:txBody>
          <a:bodyPr/>
          <a:lstStyle/>
          <a:p>
            <a:fld id="{448BCF90-B03E-4C9F-A05E-6DA2DB587CAB}" type="slidenum">
              <a:rPr lang="en-US" smtClean="0"/>
              <a:t>‹#›</a:t>
            </a:fld>
            <a:endParaRPr lang="en-US"/>
          </a:p>
        </p:txBody>
      </p:sp>
    </p:spTree>
    <p:extLst>
      <p:ext uri="{BB962C8B-B14F-4D97-AF65-F5344CB8AC3E}">
        <p14:creationId xmlns:p14="http://schemas.microsoft.com/office/powerpoint/2010/main" val="3666223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yout Opt 6">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83F809-6B9C-45E1-B24F-4503977A9312}"/>
              </a:ext>
            </a:extLst>
          </p:cNvPr>
          <p:cNvSpPr/>
          <p:nvPr userDrawn="1"/>
        </p:nvSpPr>
        <p:spPr>
          <a:xfrm>
            <a:off x="0" y="-27353"/>
            <a:ext cx="12200965" cy="15546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C082875A-7103-4ED8-B648-6E5AE2B63AAD}"/>
              </a:ext>
            </a:extLst>
          </p:cNvPr>
          <p:cNvSpPr/>
          <p:nvPr userDrawn="1"/>
        </p:nvSpPr>
        <p:spPr>
          <a:xfrm>
            <a:off x="0" y="6259838"/>
            <a:ext cx="12192000" cy="598162"/>
          </a:xfrm>
          <a:prstGeom prst="rect">
            <a:avLst/>
          </a:prstGeom>
          <a:solidFill>
            <a:srgbClr val="0040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E8D740E0-9546-42DD-ABFD-809BE98F2257}"/>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468FF1B-AD73-438F-AB3C-5CC8D6DEF5C5}"/>
              </a:ext>
            </a:extLst>
          </p:cNvPr>
          <p:cNvSpPr>
            <a:spLocks noGrp="1"/>
          </p:cNvSpPr>
          <p:nvPr>
            <p:ph sz="quarter" idx="10"/>
          </p:nvPr>
        </p:nvSpPr>
        <p:spPr>
          <a:xfrm>
            <a:off x="277345" y="1675183"/>
            <a:ext cx="5722825" cy="4450179"/>
          </a:xfrm>
        </p:spPr>
        <p:txBody>
          <a:bodyPr/>
          <a:lstStyle>
            <a:lvl1pPr marL="306609" indent="-306609">
              <a:buFont typeface="Wingdings" panose="05000000000000000000" pitchFamily="2" charset="2"/>
              <a:buChar char="§"/>
              <a:defRPr/>
            </a:lvl1pPr>
            <a:lvl2pPr marL="706008" indent="-302575">
              <a:buFont typeface="Wingdings" panose="05000000000000000000" pitchFamily="2" charset="2"/>
              <a:buChar char="§"/>
              <a:defRPr/>
            </a:lvl2pPr>
            <a:lvl3pPr marL="1109442" indent="-302575">
              <a:buFont typeface="Wingdings" panose="05000000000000000000" pitchFamily="2" charset="2"/>
              <a:buChar char="§"/>
              <a:defRPr/>
            </a:lvl3pPr>
            <a:lvl4pPr marL="1462446" indent="-252146">
              <a:buFont typeface="Wingdings" panose="05000000000000000000" pitchFamily="2" charset="2"/>
              <a:buChar char="§"/>
              <a:defRPr/>
            </a:lvl4pPr>
            <a:lvl5pPr marL="1865879" indent="-252146">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97BFEB5-6556-4DA6-84B2-AD96C237C385}"/>
              </a:ext>
            </a:extLst>
          </p:cNvPr>
          <p:cNvSpPr txBox="1"/>
          <p:nvPr userDrawn="1"/>
        </p:nvSpPr>
        <p:spPr>
          <a:xfrm>
            <a:off x="10674183" y="6408219"/>
            <a:ext cx="1240727" cy="282385"/>
          </a:xfrm>
          <a:prstGeom prst="rect">
            <a:avLst/>
          </a:prstGeom>
          <a:noFill/>
        </p:spPr>
        <p:txBody>
          <a:bodyPr wrap="square" rtlCol="0">
            <a:spAutoFit/>
          </a:bodyPr>
          <a:lstStyle/>
          <a:p>
            <a:pPr marL="0" marR="0" lvl="0" indent="0" algn="r" defTabSz="806867" rtl="0" eaLnBrk="1" fontAlgn="auto" latinLnBrk="0" hangingPunct="1">
              <a:lnSpc>
                <a:spcPct val="100000"/>
              </a:lnSpc>
              <a:spcBef>
                <a:spcPts val="0"/>
              </a:spcBef>
              <a:spcAft>
                <a:spcPts val="0"/>
              </a:spcAft>
              <a:buClrTx/>
              <a:buSzTx/>
              <a:buFontTx/>
              <a:buNone/>
              <a:tabLst/>
              <a:defRPr/>
            </a:pPr>
            <a:fld id="{49AE1395-5A3B-42FD-9C60-EDDE43A0EBA3}" type="slidenum">
              <a:rPr kumimoji="0" lang="en-US" sz="1235" b="0" i="0" u="none" strike="noStrike" kern="1200" cap="none" spc="0" normalizeH="0" baseline="0" noProof="0" smtClean="0">
                <a:ln>
                  <a:noFill/>
                </a:ln>
                <a:solidFill>
                  <a:srgbClr val="004070"/>
                </a:solidFill>
                <a:effectLst/>
                <a:uLnTx/>
                <a:uFillTx/>
                <a:latin typeface="Segoe UI"/>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a:t>
            </a:fld>
            <a:endParaRPr kumimoji="0" lang="en-US" sz="1235" b="0" i="0" u="none" strike="noStrike" kern="1200" cap="none" spc="0" normalizeH="0" baseline="0" noProof="0">
              <a:ln>
                <a:noFill/>
              </a:ln>
              <a:solidFill>
                <a:srgbClr val="004070"/>
              </a:solidFill>
              <a:effectLst/>
              <a:uLnTx/>
              <a:uFillTx/>
              <a:latin typeface="Segoe UI"/>
              <a:ea typeface="+mn-ea"/>
              <a:cs typeface="+mn-cs"/>
            </a:endParaRPr>
          </a:p>
        </p:txBody>
      </p:sp>
      <p:sp>
        <p:nvSpPr>
          <p:cNvPr id="7" name="TextBox 6">
            <a:extLst>
              <a:ext uri="{FF2B5EF4-FFF2-40B4-BE49-F238E27FC236}">
                <a16:creationId xmlns:a16="http://schemas.microsoft.com/office/drawing/2014/main" id="{C5F42E05-1D04-4187-9DE2-175DEA62DD33}"/>
              </a:ext>
            </a:extLst>
          </p:cNvPr>
          <p:cNvSpPr txBox="1"/>
          <p:nvPr userDrawn="1"/>
        </p:nvSpPr>
        <p:spPr>
          <a:xfrm>
            <a:off x="10808654" y="6542690"/>
            <a:ext cx="1240727" cy="282385"/>
          </a:xfrm>
          <a:prstGeom prst="rect">
            <a:avLst/>
          </a:prstGeom>
          <a:noFill/>
        </p:spPr>
        <p:txBody>
          <a:bodyPr wrap="square" rtlCol="0">
            <a:spAutoFit/>
          </a:bodyPr>
          <a:lstStyle/>
          <a:p>
            <a:pPr marL="0" marR="0" lvl="0" indent="0" algn="r" defTabSz="806867" rtl="0" eaLnBrk="1" fontAlgn="auto" latinLnBrk="0" hangingPunct="1">
              <a:lnSpc>
                <a:spcPct val="100000"/>
              </a:lnSpc>
              <a:spcBef>
                <a:spcPts val="0"/>
              </a:spcBef>
              <a:spcAft>
                <a:spcPts val="0"/>
              </a:spcAft>
              <a:buClrTx/>
              <a:buSzTx/>
              <a:buFontTx/>
              <a:buNone/>
              <a:tabLst/>
              <a:defRPr/>
            </a:pPr>
            <a:fld id="{49AE1395-5A3B-42FD-9C60-EDDE43A0EBA3}" type="slidenum">
              <a:rPr kumimoji="0" lang="en-US" sz="1235"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a:t>
            </a:fld>
            <a:endParaRPr kumimoji="0" lang="en-US" sz="1235" b="0" i="0" u="none" strike="noStrike" kern="1200" cap="none" spc="0" normalizeH="0" baseline="0" noProof="0">
              <a:ln>
                <a:noFill/>
              </a:ln>
              <a:solidFill>
                <a:prstClr val="white"/>
              </a:solidFill>
              <a:effectLst/>
              <a:uLnTx/>
              <a:uFillTx/>
              <a:latin typeface="Segoe UI"/>
              <a:ea typeface="+mn-ea"/>
              <a:cs typeface="+mn-cs"/>
            </a:endParaRPr>
          </a:p>
        </p:txBody>
      </p:sp>
      <p:cxnSp>
        <p:nvCxnSpPr>
          <p:cNvPr id="8" name="Straight Connector 7">
            <a:extLst>
              <a:ext uri="{FF2B5EF4-FFF2-40B4-BE49-F238E27FC236}">
                <a16:creationId xmlns:a16="http://schemas.microsoft.com/office/drawing/2014/main" id="{3AAC69C8-8294-4F1C-884A-385C33D927B4}"/>
              </a:ext>
            </a:extLst>
          </p:cNvPr>
          <p:cNvCxnSpPr/>
          <p:nvPr userDrawn="1"/>
        </p:nvCxnSpPr>
        <p:spPr>
          <a:xfrm>
            <a:off x="475014" y="489857"/>
            <a:ext cx="1108363"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C8B11181-235A-4B90-BE1F-2686ED370F1A}"/>
              </a:ext>
            </a:extLst>
          </p:cNvPr>
          <p:cNvSpPr>
            <a:spLocks noGrp="1"/>
          </p:cNvSpPr>
          <p:nvPr>
            <p:ph sz="quarter" idx="11"/>
          </p:nvPr>
        </p:nvSpPr>
        <p:spPr>
          <a:xfrm>
            <a:off x="6194922" y="1675183"/>
            <a:ext cx="5722825" cy="4450179"/>
          </a:xfrm>
        </p:spPr>
        <p:txBody>
          <a:bodyPr/>
          <a:lstStyle>
            <a:lvl1pPr marL="306609" indent="-306609">
              <a:buFont typeface="Wingdings" panose="05000000000000000000" pitchFamily="2" charset="2"/>
              <a:buChar char="§"/>
              <a:defRPr/>
            </a:lvl1pPr>
            <a:lvl2pPr marL="706008" indent="-302575">
              <a:buFont typeface="Wingdings" panose="05000000000000000000" pitchFamily="2" charset="2"/>
              <a:buChar char="§"/>
              <a:defRPr/>
            </a:lvl2pPr>
            <a:lvl3pPr marL="1109442" indent="-302575">
              <a:buFont typeface="Wingdings" panose="05000000000000000000" pitchFamily="2" charset="2"/>
              <a:buChar char="§"/>
              <a:defRPr/>
            </a:lvl3pPr>
            <a:lvl4pPr marL="1462446" indent="-252146">
              <a:buFont typeface="Wingdings" panose="05000000000000000000" pitchFamily="2" charset="2"/>
              <a:buChar char="§"/>
              <a:defRPr/>
            </a:lvl4pPr>
            <a:lvl5pPr marL="1865879" indent="-252146">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82BFE34A-A1C9-4E94-9FEB-BCA3886640E1}"/>
              </a:ext>
            </a:extLst>
          </p:cNvPr>
          <p:cNvCxnSpPr/>
          <p:nvPr userDrawn="1"/>
        </p:nvCxnSpPr>
        <p:spPr>
          <a:xfrm>
            <a:off x="609485" y="624327"/>
            <a:ext cx="1108363" cy="0"/>
          </a:xfrm>
          <a:prstGeom prst="line">
            <a:avLst/>
          </a:prstGeom>
          <a:ln w="6032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descr="Logo, icon&#10;&#10;Description automatically generated">
            <a:extLst>
              <a:ext uri="{FF2B5EF4-FFF2-40B4-BE49-F238E27FC236}">
                <a16:creationId xmlns:a16="http://schemas.microsoft.com/office/drawing/2014/main" id="{9CB9C0B1-FE6F-4912-A7F6-2507E98C386C}"/>
              </a:ext>
            </a:extLst>
          </p:cNvPr>
          <p:cNvPicPr>
            <a:picLocks noChangeAspect="1"/>
          </p:cNvPicPr>
          <p:nvPr userDrawn="1"/>
        </p:nvPicPr>
        <p:blipFill>
          <a:blip r:embed="rId2"/>
          <a:stretch>
            <a:fillRect/>
          </a:stretch>
        </p:blipFill>
        <p:spPr>
          <a:xfrm>
            <a:off x="10921729" y="309492"/>
            <a:ext cx="905470" cy="813671"/>
          </a:xfrm>
          <a:prstGeom prst="rect">
            <a:avLst/>
          </a:prstGeom>
        </p:spPr>
      </p:pic>
    </p:spTree>
    <p:extLst>
      <p:ext uri="{BB962C8B-B14F-4D97-AF65-F5344CB8AC3E}">
        <p14:creationId xmlns:p14="http://schemas.microsoft.com/office/powerpoint/2010/main" val="3726992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yout Opt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CFB210-DFDF-4DDA-8A63-CA2E2EE4C93E}"/>
              </a:ext>
            </a:extLst>
          </p:cNvPr>
          <p:cNvSpPr/>
          <p:nvPr userDrawn="1"/>
        </p:nvSpPr>
        <p:spPr>
          <a:xfrm>
            <a:off x="4045525" y="0"/>
            <a:ext cx="8146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0F0B1261-A13A-4E9E-AA95-EED10F4CFA0E}"/>
              </a:ext>
            </a:extLst>
          </p:cNvPr>
          <p:cNvSpPr/>
          <p:nvPr userDrawn="1"/>
        </p:nvSpPr>
        <p:spPr>
          <a:xfrm>
            <a:off x="-11080" y="0"/>
            <a:ext cx="4067695"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cxnSp>
        <p:nvCxnSpPr>
          <p:cNvPr id="11" name="Straight Connector 10">
            <a:extLst>
              <a:ext uri="{FF2B5EF4-FFF2-40B4-BE49-F238E27FC236}">
                <a16:creationId xmlns:a16="http://schemas.microsoft.com/office/drawing/2014/main" id="{A1A4A6AC-F3AF-4832-AD1D-6D835E5EEB44}"/>
              </a:ext>
            </a:extLst>
          </p:cNvPr>
          <p:cNvCxnSpPr/>
          <p:nvPr userDrawn="1"/>
        </p:nvCxnSpPr>
        <p:spPr>
          <a:xfrm>
            <a:off x="475014" y="489857"/>
            <a:ext cx="1108363"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E684CA-499F-49C1-B233-507FE44E7C65}"/>
              </a:ext>
            </a:extLst>
          </p:cNvPr>
          <p:cNvCxnSpPr>
            <a:cxnSpLocks/>
          </p:cNvCxnSpPr>
          <p:nvPr userDrawn="1"/>
        </p:nvCxnSpPr>
        <p:spPr>
          <a:xfrm>
            <a:off x="4526549" y="489857"/>
            <a:ext cx="1108363"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1" y="3429000"/>
            <a:ext cx="4045524" cy="3429000"/>
          </a:xfrm>
        </p:spPr>
        <p:txBody>
          <a:bodyPr anchor="ctr"/>
          <a:lstStyle>
            <a:lvl1pPr marL="0" indent="0" algn="ctr">
              <a:buNone/>
              <a:defRPr/>
            </a:lvl1pPr>
          </a:lstStyle>
          <a:p>
            <a:r>
              <a:rPr lang="en-US"/>
              <a:t>Click icon to add picture</a:t>
            </a:r>
          </a:p>
        </p:txBody>
      </p:sp>
      <p:sp>
        <p:nvSpPr>
          <p:cNvPr id="3" name="Title 2">
            <a:extLst>
              <a:ext uri="{FF2B5EF4-FFF2-40B4-BE49-F238E27FC236}">
                <a16:creationId xmlns:a16="http://schemas.microsoft.com/office/drawing/2014/main" id="{D46EEC80-D9AF-431C-AB25-980960CCD2B8}"/>
              </a:ext>
            </a:extLst>
          </p:cNvPr>
          <p:cNvSpPr>
            <a:spLocks noGrp="1"/>
          </p:cNvSpPr>
          <p:nvPr>
            <p:ph type="title" hasCustomPrompt="1"/>
          </p:nvPr>
        </p:nvSpPr>
        <p:spPr>
          <a:xfrm>
            <a:off x="4411287" y="665245"/>
            <a:ext cx="7319671" cy="602618"/>
          </a:xfrm>
        </p:spPr>
        <p:txBody>
          <a:bodyPr anchor="t"/>
          <a:lstStyle>
            <a:lvl1pPr>
              <a:lnSpc>
                <a:spcPct val="100000"/>
              </a:lnSpc>
              <a:defRPr sz="2824" b="1" cap="none" baseline="0">
                <a:solidFill>
                  <a:schemeClr val="bg1"/>
                </a:solidFill>
              </a:defRPr>
            </a:lvl1pPr>
          </a:lstStyle>
          <a:p>
            <a:r>
              <a:rPr lang="en-US"/>
              <a:t>Click To Edit Headline</a:t>
            </a:r>
          </a:p>
        </p:txBody>
      </p:sp>
      <p:sp>
        <p:nvSpPr>
          <p:cNvPr id="13" name="Text Placeholder 5">
            <a:extLst>
              <a:ext uri="{FF2B5EF4-FFF2-40B4-BE49-F238E27FC236}">
                <a16:creationId xmlns:a16="http://schemas.microsoft.com/office/drawing/2014/main" id="{3AE3B97B-DCD4-48CF-8A64-5DCCD0F44275}"/>
              </a:ext>
            </a:extLst>
          </p:cNvPr>
          <p:cNvSpPr>
            <a:spLocks noGrp="1"/>
          </p:cNvSpPr>
          <p:nvPr>
            <p:ph type="body" sz="quarter" idx="20" hasCustomPrompt="1"/>
          </p:nvPr>
        </p:nvSpPr>
        <p:spPr>
          <a:xfrm>
            <a:off x="315959" y="665245"/>
            <a:ext cx="3413606" cy="2331523"/>
          </a:xfrm>
        </p:spPr>
        <p:txBody>
          <a:bodyPr/>
          <a:lstStyle>
            <a:lvl1pPr marL="0" indent="0" algn="l">
              <a:lnSpc>
                <a:spcPts val="4588"/>
              </a:lnSpc>
              <a:buFont typeface="Arial" panose="020B0604020202020204" pitchFamily="34" charset="0"/>
              <a:buNone/>
              <a:defRPr sz="3883" b="1" cap="none" baseline="0">
                <a:solidFill>
                  <a:schemeClr val="bg1"/>
                </a:solidFill>
                <a:latin typeface="+mj-lt"/>
              </a:defRPr>
            </a:lvl1pPr>
          </a:lstStyle>
          <a:p>
            <a:pPr lvl="0"/>
            <a:r>
              <a:rPr lang="en-US"/>
              <a:t>Add Title</a:t>
            </a:r>
          </a:p>
        </p:txBody>
      </p:sp>
      <p:sp>
        <p:nvSpPr>
          <p:cNvPr id="5" name="Content Placeholder 4">
            <a:extLst>
              <a:ext uri="{FF2B5EF4-FFF2-40B4-BE49-F238E27FC236}">
                <a16:creationId xmlns:a16="http://schemas.microsoft.com/office/drawing/2014/main" id="{2FB432FE-626C-49D7-B3DC-2704D9B39E81}"/>
              </a:ext>
            </a:extLst>
          </p:cNvPr>
          <p:cNvSpPr>
            <a:spLocks noGrp="1"/>
          </p:cNvSpPr>
          <p:nvPr>
            <p:ph sz="quarter" idx="21"/>
          </p:nvPr>
        </p:nvSpPr>
        <p:spPr>
          <a:xfrm>
            <a:off x="4410916" y="1396534"/>
            <a:ext cx="7320243" cy="5122489"/>
          </a:xfrm>
        </p:spPr>
        <p:txBody>
          <a:bodyPr/>
          <a:lstStyle>
            <a:lvl1pPr marL="306609" indent="-306609">
              <a:lnSpc>
                <a:spcPct val="100000"/>
              </a:lnSpc>
              <a:spcBef>
                <a:spcPts val="1059"/>
              </a:spcBef>
              <a:buFont typeface="Wingdings" panose="05000000000000000000" pitchFamily="2" charset="2"/>
              <a:buChar char="§"/>
              <a:defRPr>
                <a:solidFill>
                  <a:schemeClr val="bg1"/>
                </a:solidFill>
              </a:defRPr>
            </a:lvl1pPr>
            <a:lvl2pPr marL="706008" indent="-302575">
              <a:lnSpc>
                <a:spcPct val="100000"/>
              </a:lnSpc>
              <a:spcBef>
                <a:spcPts val="1059"/>
              </a:spcBef>
              <a:buFont typeface="Wingdings" panose="05000000000000000000" pitchFamily="2" charset="2"/>
              <a:buChar char="§"/>
              <a:defRPr>
                <a:solidFill>
                  <a:schemeClr val="bg1"/>
                </a:solidFill>
              </a:defRPr>
            </a:lvl2pPr>
            <a:lvl3pPr marL="1109442" indent="-302575">
              <a:lnSpc>
                <a:spcPct val="100000"/>
              </a:lnSpc>
              <a:spcBef>
                <a:spcPts val="1059"/>
              </a:spcBef>
              <a:buFont typeface="Wingdings" panose="05000000000000000000" pitchFamily="2" charset="2"/>
              <a:buChar char="§"/>
              <a:defRPr>
                <a:solidFill>
                  <a:schemeClr val="bg1"/>
                </a:solidFill>
              </a:defRPr>
            </a:lvl3pPr>
            <a:lvl4pPr marL="1462446" indent="-252146">
              <a:lnSpc>
                <a:spcPct val="100000"/>
              </a:lnSpc>
              <a:spcBef>
                <a:spcPts val="1059"/>
              </a:spcBef>
              <a:buFont typeface="Wingdings" panose="05000000000000000000" pitchFamily="2" charset="2"/>
              <a:buChar char="§"/>
              <a:defRPr>
                <a:solidFill>
                  <a:schemeClr val="bg1"/>
                </a:solidFill>
              </a:defRPr>
            </a:lvl4pPr>
            <a:lvl5pPr marL="1865879" indent="-252146">
              <a:lnSpc>
                <a:spcPct val="100000"/>
              </a:lnSpc>
              <a:spcBef>
                <a:spcPts val="1059"/>
              </a:spcBef>
              <a:buFont typeface="Wingdings" panose="05000000000000000000"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F494349-425F-4C42-8E61-8F35812251C9}"/>
              </a:ext>
            </a:extLst>
          </p:cNvPr>
          <p:cNvSpPr txBox="1"/>
          <p:nvPr userDrawn="1"/>
        </p:nvSpPr>
        <p:spPr>
          <a:xfrm>
            <a:off x="10674183" y="6408219"/>
            <a:ext cx="1240727" cy="282385"/>
          </a:xfrm>
          <a:prstGeom prst="rect">
            <a:avLst/>
          </a:prstGeom>
          <a:noFill/>
        </p:spPr>
        <p:txBody>
          <a:bodyPr wrap="square" rtlCol="0">
            <a:spAutoFit/>
          </a:bodyPr>
          <a:lstStyle/>
          <a:p>
            <a:pPr marL="0" marR="0" lvl="0" indent="0" algn="r" defTabSz="806867" rtl="0" eaLnBrk="1" fontAlgn="auto" latinLnBrk="0" hangingPunct="1">
              <a:lnSpc>
                <a:spcPct val="100000"/>
              </a:lnSpc>
              <a:spcBef>
                <a:spcPts val="0"/>
              </a:spcBef>
              <a:spcAft>
                <a:spcPts val="0"/>
              </a:spcAft>
              <a:buClrTx/>
              <a:buSzTx/>
              <a:buFontTx/>
              <a:buNone/>
              <a:tabLst/>
              <a:defRPr/>
            </a:pPr>
            <a:fld id="{49AE1395-5A3B-42FD-9C60-EDDE43A0EBA3}" type="slidenum">
              <a:rPr kumimoji="0" lang="en-US" sz="1235"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a:t>
            </a:fld>
            <a:endParaRPr kumimoji="0" lang="en-US" sz="1235"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117974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A1AE2DD5-B409-4195-BCAA-51F07D05C90F}"/>
              </a:ext>
            </a:extLst>
          </p:cNvPr>
          <p:cNvSpPr>
            <a:spLocks noGrp="1"/>
          </p:cNvSpPr>
          <p:nvPr>
            <p:ph type="pic" sz="quarter" idx="14"/>
          </p:nvPr>
        </p:nvSpPr>
        <p:spPr>
          <a:xfrm>
            <a:off x="8135386" y="0"/>
            <a:ext cx="4045524" cy="6857996"/>
          </a:xfrm>
        </p:spPr>
        <p:txBody>
          <a:bodyPr anchor="ctr"/>
          <a:lstStyle>
            <a:lvl1pPr marL="0" indent="0" algn="ctr">
              <a:buFont typeface="Arial" panose="020B0604020202020204" pitchFamily="34" charset="0"/>
              <a:buNone/>
              <a:defRPr/>
            </a:lvl1pPr>
          </a:lstStyle>
          <a:p>
            <a:r>
              <a:rPr lang="en-US"/>
              <a:t>Click icon to add picture</a:t>
            </a:r>
          </a:p>
        </p:txBody>
      </p: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1" y="3429000"/>
            <a:ext cx="4045524" cy="3429000"/>
          </a:xfrm>
        </p:spPr>
        <p:txBody>
          <a:bodyPr anchor="ctr"/>
          <a:lstStyle>
            <a:lvl1pPr marL="0" indent="0" algn="ctr">
              <a:buFont typeface="Arial" panose="020B0604020202020204" pitchFamily="34" charset="0"/>
              <a:buNone/>
              <a:defRPr/>
            </a:lvl1pPr>
          </a:lstStyle>
          <a:p>
            <a:r>
              <a:rPr lang="en-US"/>
              <a:t>Click icon to add picture</a:t>
            </a:r>
          </a:p>
        </p:txBody>
      </p:sp>
      <p:sp>
        <p:nvSpPr>
          <p:cNvPr id="9" name="Rectangle 8">
            <a:extLst>
              <a:ext uri="{FF2B5EF4-FFF2-40B4-BE49-F238E27FC236}">
                <a16:creationId xmlns:a16="http://schemas.microsoft.com/office/drawing/2014/main" id="{D4D62240-1E88-4AF1-B533-E4A44C81DEF1}"/>
              </a:ext>
            </a:extLst>
          </p:cNvPr>
          <p:cNvSpPr/>
          <p:nvPr userDrawn="1"/>
        </p:nvSpPr>
        <p:spPr>
          <a:xfrm>
            <a:off x="4056615" y="3429000"/>
            <a:ext cx="4089862"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39818D87-9017-48E8-9B89-B4C276E5C06B}"/>
              </a:ext>
            </a:extLst>
          </p:cNvPr>
          <p:cNvSpPr>
            <a:spLocks noGrp="1"/>
          </p:cNvSpPr>
          <p:nvPr>
            <p:ph type="ctrTitle" hasCustomPrompt="1"/>
          </p:nvPr>
        </p:nvSpPr>
        <p:spPr>
          <a:xfrm>
            <a:off x="4333702" y="677732"/>
            <a:ext cx="3524597" cy="322729"/>
          </a:xfrm>
          <a:prstGeom prst="rect">
            <a:avLst/>
          </a:prstGeom>
        </p:spPr>
        <p:txBody>
          <a:bodyPr vert="horz" lIns="0" tIns="45720" rIns="0" bIns="45720" rtlCol="0" anchor="ctr">
            <a:noAutofit/>
          </a:bodyPr>
          <a:lstStyle>
            <a:lvl1pPr>
              <a:defRPr lang="en-US" sz="2118" b="1" i="0" spc="0" baseline="0" dirty="0">
                <a:solidFill>
                  <a:schemeClr val="accent1"/>
                </a:solidFill>
                <a:ea typeface="+mn-ea"/>
                <a:cs typeface="+mn-cs"/>
              </a:defRPr>
            </a:lvl1pPr>
          </a:lstStyle>
          <a:p>
            <a:pPr marL="0" lvl="0" indent="0" defTabSz="806867">
              <a:lnSpc>
                <a:spcPct val="100000"/>
              </a:lnSpc>
              <a:spcBef>
                <a:spcPts val="882"/>
              </a:spcBef>
              <a:buFont typeface="Arial" panose="020B0604020202020204" pitchFamily="34" charset="0"/>
            </a:pPr>
            <a:r>
              <a:rPr lang="en-US"/>
              <a:t>Add Headline Here</a:t>
            </a:r>
          </a:p>
        </p:txBody>
      </p:sp>
      <p:sp>
        <p:nvSpPr>
          <p:cNvPr id="8" name="Rectangle 7">
            <a:extLst>
              <a:ext uri="{FF2B5EF4-FFF2-40B4-BE49-F238E27FC236}">
                <a16:creationId xmlns:a16="http://schemas.microsoft.com/office/drawing/2014/main" id="{0F0B1261-A13A-4E9E-AA95-EED10F4CFA0E}"/>
              </a:ext>
            </a:extLst>
          </p:cNvPr>
          <p:cNvSpPr/>
          <p:nvPr userDrawn="1"/>
        </p:nvSpPr>
        <p:spPr>
          <a:xfrm>
            <a:off x="-11080" y="0"/>
            <a:ext cx="4067695" cy="3429000"/>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Segoe UI"/>
              <a:ea typeface="+mn-ea"/>
              <a:cs typeface="+mn-cs"/>
            </a:endParaRPr>
          </a:p>
        </p:txBody>
      </p:sp>
      <p:cxnSp>
        <p:nvCxnSpPr>
          <p:cNvPr id="11" name="Straight Connector 10">
            <a:extLst>
              <a:ext uri="{FF2B5EF4-FFF2-40B4-BE49-F238E27FC236}">
                <a16:creationId xmlns:a16="http://schemas.microsoft.com/office/drawing/2014/main" id="{A1A4A6AC-F3AF-4832-AD1D-6D835E5EEB44}"/>
              </a:ext>
            </a:extLst>
          </p:cNvPr>
          <p:cNvCxnSpPr/>
          <p:nvPr userDrawn="1"/>
        </p:nvCxnSpPr>
        <p:spPr>
          <a:xfrm>
            <a:off x="475014" y="489857"/>
            <a:ext cx="1108363"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C02D408-24F0-48D9-9651-58EF6575D3CA}"/>
              </a:ext>
            </a:extLst>
          </p:cNvPr>
          <p:cNvCxnSpPr>
            <a:cxnSpLocks/>
          </p:cNvCxnSpPr>
          <p:nvPr userDrawn="1"/>
        </p:nvCxnSpPr>
        <p:spPr>
          <a:xfrm>
            <a:off x="4411288" y="489857"/>
            <a:ext cx="1108363" cy="0"/>
          </a:xfrm>
          <a:prstGeom prst="line">
            <a:avLst/>
          </a:prstGeom>
          <a:ln w="603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E684CA-499F-49C1-B233-507FE44E7C65}"/>
              </a:ext>
            </a:extLst>
          </p:cNvPr>
          <p:cNvCxnSpPr>
            <a:cxnSpLocks/>
          </p:cNvCxnSpPr>
          <p:nvPr userDrawn="1"/>
        </p:nvCxnSpPr>
        <p:spPr>
          <a:xfrm>
            <a:off x="4411288" y="3803596"/>
            <a:ext cx="1108363"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8A2F17EA-EFE7-4229-8CC7-1811C56350FC}"/>
              </a:ext>
            </a:extLst>
          </p:cNvPr>
          <p:cNvSpPr>
            <a:spLocks noGrp="1"/>
          </p:cNvSpPr>
          <p:nvPr>
            <p:ph type="body" sz="quarter" idx="10" hasCustomPrompt="1"/>
          </p:nvPr>
        </p:nvSpPr>
        <p:spPr>
          <a:xfrm>
            <a:off x="4333702" y="4012348"/>
            <a:ext cx="3524597" cy="322729"/>
          </a:xfrm>
        </p:spPr>
        <p:txBody>
          <a:bodyPr vert="horz" lIns="0" tIns="45720" rIns="0" bIns="45720" rtlCol="0" anchor="ctr">
            <a:noAutofit/>
          </a:bodyPr>
          <a:lstStyle>
            <a:lvl1pPr marL="0" indent="0">
              <a:buNone/>
              <a:defRPr lang="en-US" sz="2118" b="1" i="0" spc="0" baseline="0" dirty="0">
                <a:solidFill>
                  <a:schemeClr val="bg1"/>
                </a:solidFill>
                <a:latin typeface="+mj-lt"/>
              </a:defRPr>
            </a:lvl1pPr>
          </a:lstStyle>
          <a:p>
            <a:pPr marL="203210" lvl="0" indent="-302575" defTabSz="806867">
              <a:lnSpc>
                <a:spcPct val="100000"/>
              </a:lnSpc>
              <a:spcBef>
                <a:spcPts val="882"/>
              </a:spcBef>
            </a:pPr>
            <a:r>
              <a:rPr lang="en-US"/>
              <a:t>Add Headline Here</a:t>
            </a:r>
          </a:p>
        </p:txBody>
      </p:sp>
      <p:sp>
        <p:nvSpPr>
          <p:cNvPr id="22" name="Text Placeholder 21">
            <a:extLst>
              <a:ext uri="{FF2B5EF4-FFF2-40B4-BE49-F238E27FC236}">
                <a16:creationId xmlns:a16="http://schemas.microsoft.com/office/drawing/2014/main" id="{55B5E731-82EE-4BF9-9BBF-10AE838CC47C}"/>
              </a:ext>
            </a:extLst>
          </p:cNvPr>
          <p:cNvSpPr>
            <a:spLocks noGrp="1"/>
          </p:cNvSpPr>
          <p:nvPr>
            <p:ph type="body" sz="quarter" idx="11"/>
          </p:nvPr>
        </p:nvSpPr>
        <p:spPr>
          <a:xfrm>
            <a:off x="4333702" y="1000461"/>
            <a:ext cx="3513513" cy="2355925"/>
          </a:xfrm>
        </p:spPr>
        <p:txBody>
          <a:bodyPr vert="horz" lIns="0" tIns="45720" rIns="0" bIns="45720" rtlCol="0">
            <a:normAutofit/>
          </a:bodyPr>
          <a:lstStyle>
            <a:lvl1pPr marL="0" indent="0">
              <a:lnSpc>
                <a:spcPct val="100000"/>
              </a:lnSpc>
              <a:spcBef>
                <a:spcPts val="0"/>
              </a:spcBef>
              <a:spcAft>
                <a:spcPts val="529"/>
              </a:spcAft>
              <a:buNone/>
              <a:defRPr lang="en-US" sz="1588" b="0" spc="0" baseline="0" dirty="0">
                <a:solidFill>
                  <a:schemeClr val="tx2"/>
                </a:solidFill>
              </a:defRPr>
            </a:lvl1pPr>
          </a:lstStyle>
          <a:p>
            <a:pPr marL="99365" lvl="0" indent="-99365" defTabSz="403433">
              <a:lnSpc>
                <a:spcPct val="150000"/>
              </a:lnSpc>
              <a:spcBef>
                <a:spcPts val="0"/>
              </a:spcBef>
            </a:pPr>
            <a:r>
              <a:rPr lang="en-US"/>
              <a:t>Click to edit Master text styles</a:t>
            </a:r>
          </a:p>
        </p:txBody>
      </p:sp>
      <p:sp>
        <p:nvSpPr>
          <p:cNvPr id="23" name="Text Placeholder 21">
            <a:extLst>
              <a:ext uri="{FF2B5EF4-FFF2-40B4-BE49-F238E27FC236}">
                <a16:creationId xmlns:a16="http://schemas.microsoft.com/office/drawing/2014/main" id="{47551B2B-39F7-4786-993B-A2D8AA16C81C}"/>
              </a:ext>
            </a:extLst>
          </p:cNvPr>
          <p:cNvSpPr>
            <a:spLocks noGrp="1"/>
          </p:cNvSpPr>
          <p:nvPr>
            <p:ph type="body" sz="quarter" idx="12"/>
          </p:nvPr>
        </p:nvSpPr>
        <p:spPr>
          <a:xfrm>
            <a:off x="4344786" y="4407693"/>
            <a:ext cx="3513513" cy="2174963"/>
          </a:xfrm>
        </p:spPr>
        <p:txBody>
          <a:bodyPr vert="horz" lIns="0" tIns="45720" rIns="0" bIns="45720" rtlCol="0">
            <a:normAutofit/>
          </a:bodyPr>
          <a:lstStyle>
            <a:lvl1pPr marL="0" indent="0">
              <a:lnSpc>
                <a:spcPct val="100000"/>
              </a:lnSpc>
              <a:spcAft>
                <a:spcPts val="529"/>
              </a:spcAft>
              <a:buNone/>
              <a:defRPr lang="en-US" sz="1588" b="0" spc="0" baseline="0" dirty="0">
                <a:solidFill>
                  <a:schemeClr val="bg1"/>
                </a:solidFill>
              </a:defRPr>
            </a:lvl1pPr>
          </a:lstStyle>
          <a:p>
            <a:pPr marL="99365" lvl="0" indent="-99365" defTabSz="403433">
              <a:lnSpc>
                <a:spcPct val="150000"/>
              </a:lnSpc>
              <a:spcBef>
                <a:spcPts val="0"/>
              </a:spcBef>
            </a:pPr>
            <a:r>
              <a:rPr lang="en-US"/>
              <a:t>Click to edit Master text styles</a:t>
            </a:r>
          </a:p>
        </p:txBody>
      </p:sp>
      <p:sp>
        <p:nvSpPr>
          <p:cNvPr id="24" name="Text Placeholder 5">
            <a:extLst>
              <a:ext uri="{FF2B5EF4-FFF2-40B4-BE49-F238E27FC236}">
                <a16:creationId xmlns:a16="http://schemas.microsoft.com/office/drawing/2014/main" id="{1D9B5B59-BC60-4443-AB00-3CA587F70CC5}"/>
              </a:ext>
            </a:extLst>
          </p:cNvPr>
          <p:cNvSpPr>
            <a:spLocks noGrp="1"/>
          </p:cNvSpPr>
          <p:nvPr>
            <p:ph type="body" sz="quarter" idx="20" hasCustomPrompt="1"/>
          </p:nvPr>
        </p:nvSpPr>
        <p:spPr>
          <a:xfrm>
            <a:off x="315959" y="665245"/>
            <a:ext cx="3413606" cy="1745344"/>
          </a:xfrm>
        </p:spPr>
        <p:txBody>
          <a:bodyPr/>
          <a:lstStyle>
            <a:lvl1pPr marL="0" indent="0" algn="l">
              <a:lnSpc>
                <a:spcPts val="4588"/>
              </a:lnSpc>
              <a:buFont typeface="Arial" panose="020B0604020202020204" pitchFamily="34" charset="0"/>
              <a:buNone/>
              <a:defRPr sz="3883" b="1" cap="none" baseline="0">
                <a:solidFill>
                  <a:schemeClr val="bg1"/>
                </a:solidFill>
                <a:latin typeface="+mj-lt"/>
              </a:defRPr>
            </a:lvl1pPr>
          </a:lstStyle>
          <a:p>
            <a:pPr lvl="0"/>
            <a:r>
              <a:rPr lang="en-US"/>
              <a:t>Add Title</a:t>
            </a:r>
          </a:p>
        </p:txBody>
      </p:sp>
      <p:sp>
        <p:nvSpPr>
          <p:cNvPr id="28" name="Text Placeholder 9">
            <a:extLst>
              <a:ext uri="{FF2B5EF4-FFF2-40B4-BE49-F238E27FC236}">
                <a16:creationId xmlns:a16="http://schemas.microsoft.com/office/drawing/2014/main" id="{90882617-F0AB-428F-85CF-B87E0D6BC73F}"/>
              </a:ext>
            </a:extLst>
          </p:cNvPr>
          <p:cNvSpPr>
            <a:spLocks noGrp="1"/>
          </p:cNvSpPr>
          <p:nvPr>
            <p:ph type="body" sz="quarter" idx="21"/>
          </p:nvPr>
        </p:nvSpPr>
        <p:spPr>
          <a:xfrm>
            <a:off x="315959" y="2650961"/>
            <a:ext cx="3413606" cy="537683"/>
          </a:xfrm>
        </p:spPr>
        <p:txBody>
          <a:bodyPr/>
          <a:lstStyle>
            <a:lvl1pPr marL="0" indent="0" algn="l">
              <a:lnSpc>
                <a:spcPct val="100000"/>
              </a:lnSpc>
              <a:spcBef>
                <a:spcPts val="882"/>
              </a:spcBef>
              <a:buFont typeface="Arial" panose="020B0604020202020204" pitchFamily="34" charset="0"/>
              <a:buNone/>
              <a:defRPr sz="1588" cap="all" baseline="0">
                <a:solidFill>
                  <a:schemeClr val="bg1"/>
                </a:solidFill>
              </a:defRPr>
            </a:lvl1pPr>
          </a:lstStyle>
          <a:p>
            <a:pPr lvl="0"/>
            <a:r>
              <a:rPr lang="en-US"/>
              <a:t>Click to edit Master text</a:t>
            </a:r>
          </a:p>
        </p:txBody>
      </p:sp>
      <p:sp>
        <p:nvSpPr>
          <p:cNvPr id="16" name="TextBox 15">
            <a:extLst>
              <a:ext uri="{FF2B5EF4-FFF2-40B4-BE49-F238E27FC236}">
                <a16:creationId xmlns:a16="http://schemas.microsoft.com/office/drawing/2014/main" id="{2BEA4E70-6013-4FB6-B915-11B9CBDF367A}"/>
              </a:ext>
            </a:extLst>
          </p:cNvPr>
          <p:cNvSpPr txBox="1"/>
          <p:nvPr userDrawn="1"/>
        </p:nvSpPr>
        <p:spPr>
          <a:xfrm>
            <a:off x="10674183" y="6408219"/>
            <a:ext cx="1240727" cy="282385"/>
          </a:xfrm>
          <a:prstGeom prst="rect">
            <a:avLst/>
          </a:prstGeom>
          <a:noFill/>
        </p:spPr>
        <p:txBody>
          <a:bodyPr wrap="square" rtlCol="0">
            <a:spAutoFit/>
          </a:bodyPr>
          <a:lstStyle/>
          <a:p>
            <a:pPr marL="0" marR="0" lvl="0" indent="0" algn="r" defTabSz="806867" rtl="0" eaLnBrk="1" fontAlgn="auto" latinLnBrk="0" hangingPunct="1">
              <a:lnSpc>
                <a:spcPct val="100000"/>
              </a:lnSpc>
              <a:spcBef>
                <a:spcPts val="0"/>
              </a:spcBef>
              <a:spcAft>
                <a:spcPts val="0"/>
              </a:spcAft>
              <a:buClrTx/>
              <a:buSzTx/>
              <a:buFontTx/>
              <a:buNone/>
              <a:tabLst/>
              <a:defRPr/>
            </a:pPr>
            <a:fld id="{49AE1395-5A3B-42FD-9C60-EDDE43A0EBA3}" type="slidenum">
              <a:rPr kumimoji="0" lang="en-US" sz="1235" b="0" i="0" u="none" strike="noStrike" kern="1200" cap="none" spc="0" normalizeH="0" baseline="0" noProof="0" smtClean="0">
                <a:ln>
                  <a:noFill/>
                </a:ln>
                <a:solidFill>
                  <a:srgbClr val="004070"/>
                </a:solidFill>
                <a:effectLst/>
                <a:uLnTx/>
                <a:uFillTx/>
                <a:latin typeface="Segoe UI"/>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a:t>
            </a:fld>
            <a:endParaRPr kumimoji="0" lang="en-US" sz="1235" b="0" i="0" u="none" strike="noStrike" kern="1200" cap="none" spc="0" normalizeH="0" baseline="0" noProof="0">
              <a:ln>
                <a:noFill/>
              </a:ln>
              <a:solidFill>
                <a:srgbClr val="004070"/>
              </a:solidFill>
              <a:effectLst/>
              <a:uLnTx/>
              <a:uFillTx/>
              <a:latin typeface="Segoe UI"/>
              <a:ea typeface="+mn-ea"/>
              <a:cs typeface="+mn-cs"/>
            </a:endParaRPr>
          </a:p>
        </p:txBody>
      </p:sp>
    </p:spTree>
    <p:extLst>
      <p:ext uri="{BB962C8B-B14F-4D97-AF65-F5344CB8AC3E}">
        <p14:creationId xmlns:p14="http://schemas.microsoft.com/office/powerpoint/2010/main" val="3425151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A1AE2DD5-B409-4195-BCAA-51F07D05C90F}"/>
              </a:ext>
            </a:extLst>
          </p:cNvPr>
          <p:cNvSpPr>
            <a:spLocks noGrp="1"/>
          </p:cNvSpPr>
          <p:nvPr>
            <p:ph type="pic" sz="quarter" idx="14"/>
          </p:nvPr>
        </p:nvSpPr>
        <p:spPr>
          <a:xfrm>
            <a:off x="8135386" y="0"/>
            <a:ext cx="4045524" cy="6857996"/>
          </a:xfrm>
        </p:spPr>
        <p:txBody>
          <a:bodyPr anchor="ctr"/>
          <a:lstStyle>
            <a:lvl1pPr marL="0" indent="0" algn="ctr">
              <a:buFont typeface="Arial" panose="020B0604020202020204" pitchFamily="34" charset="0"/>
              <a:buNone/>
              <a:defRPr/>
            </a:lvl1pPr>
          </a:lstStyle>
          <a:p>
            <a:r>
              <a:rPr lang="en-US"/>
              <a:t>Click icon to add picture</a:t>
            </a:r>
          </a:p>
        </p:txBody>
      </p: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1" y="3429000"/>
            <a:ext cx="4045524" cy="3429000"/>
          </a:xfrm>
        </p:spPr>
        <p:txBody>
          <a:bodyPr anchor="ctr"/>
          <a:lstStyle>
            <a:lvl1pPr marL="0" indent="0" algn="ctr">
              <a:buFont typeface="Arial" panose="020B0604020202020204" pitchFamily="34" charset="0"/>
              <a:buNone/>
              <a:defRPr/>
            </a:lvl1pPr>
          </a:lstStyle>
          <a:p>
            <a:r>
              <a:rPr lang="en-US"/>
              <a:t>Click icon to add picture</a:t>
            </a:r>
          </a:p>
        </p:txBody>
      </p:sp>
      <p:sp>
        <p:nvSpPr>
          <p:cNvPr id="9" name="Rectangle 8">
            <a:extLst>
              <a:ext uri="{FF2B5EF4-FFF2-40B4-BE49-F238E27FC236}">
                <a16:creationId xmlns:a16="http://schemas.microsoft.com/office/drawing/2014/main" id="{D4D62240-1E88-4AF1-B533-E4A44C81DEF1}"/>
              </a:ext>
            </a:extLst>
          </p:cNvPr>
          <p:cNvSpPr/>
          <p:nvPr userDrawn="1"/>
        </p:nvSpPr>
        <p:spPr>
          <a:xfrm>
            <a:off x="4056615" y="3429000"/>
            <a:ext cx="4089862"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39818D87-9017-48E8-9B89-B4C276E5C06B}"/>
              </a:ext>
            </a:extLst>
          </p:cNvPr>
          <p:cNvSpPr>
            <a:spLocks noGrp="1"/>
          </p:cNvSpPr>
          <p:nvPr>
            <p:ph type="ctrTitle" hasCustomPrompt="1"/>
          </p:nvPr>
        </p:nvSpPr>
        <p:spPr>
          <a:xfrm>
            <a:off x="4333702" y="677732"/>
            <a:ext cx="3524597" cy="322729"/>
          </a:xfrm>
          <a:prstGeom prst="rect">
            <a:avLst/>
          </a:prstGeom>
        </p:spPr>
        <p:txBody>
          <a:bodyPr vert="horz" lIns="0" tIns="45720" rIns="0" bIns="45720" rtlCol="0" anchor="ctr">
            <a:noAutofit/>
          </a:bodyPr>
          <a:lstStyle>
            <a:lvl1pPr>
              <a:defRPr lang="en-US" sz="2118" b="1" i="0" spc="0" baseline="0" dirty="0">
                <a:solidFill>
                  <a:schemeClr val="accent1"/>
                </a:solidFill>
                <a:ea typeface="+mn-ea"/>
                <a:cs typeface="+mn-cs"/>
              </a:defRPr>
            </a:lvl1pPr>
          </a:lstStyle>
          <a:p>
            <a:pPr marL="0" lvl="0" indent="0" defTabSz="806867">
              <a:lnSpc>
                <a:spcPct val="100000"/>
              </a:lnSpc>
              <a:spcBef>
                <a:spcPts val="882"/>
              </a:spcBef>
              <a:buFont typeface="Arial" panose="020B0604020202020204" pitchFamily="34" charset="0"/>
            </a:pPr>
            <a:r>
              <a:rPr lang="en-US"/>
              <a:t>Add Headline Here</a:t>
            </a:r>
          </a:p>
        </p:txBody>
      </p:sp>
      <p:sp>
        <p:nvSpPr>
          <p:cNvPr id="8" name="Rectangle 7">
            <a:extLst>
              <a:ext uri="{FF2B5EF4-FFF2-40B4-BE49-F238E27FC236}">
                <a16:creationId xmlns:a16="http://schemas.microsoft.com/office/drawing/2014/main" id="{0F0B1261-A13A-4E9E-AA95-EED10F4CFA0E}"/>
              </a:ext>
            </a:extLst>
          </p:cNvPr>
          <p:cNvSpPr/>
          <p:nvPr userDrawn="1"/>
        </p:nvSpPr>
        <p:spPr>
          <a:xfrm>
            <a:off x="-11080" y="0"/>
            <a:ext cx="4067695" cy="3429000"/>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C00000"/>
              </a:solidFill>
              <a:effectLst/>
              <a:uLnTx/>
              <a:uFillTx/>
              <a:latin typeface="Segoe UI"/>
              <a:ea typeface="+mn-ea"/>
              <a:cs typeface="+mn-cs"/>
            </a:endParaRPr>
          </a:p>
        </p:txBody>
      </p:sp>
      <p:cxnSp>
        <p:nvCxnSpPr>
          <p:cNvPr id="11" name="Straight Connector 10">
            <a:extLst>
              <a:ext uri="{FF2B5EF4-FFF2-40B4-BE49-F238E27FC236}">
                <a16:creationId xmlns:a16="http://schemas.microsoft.com/office/drawing/2014/main" id="{A1A4A6AC-F3AF-4832-AD1D-6D835E5EEB44}"/>
              </a:ext>
            </a:extLst>
          </p:cNvPr>
          <p:cNvCxnSpPr/>
          <p:nvPr userDrawn="1"/>
        </p:nvCxnSpPr>
        <p:spPr>
          <a:xfrm>
            <a:off x="475014" y="489857"/>
            <a:ext cx="1108363"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C02D408-24F0-48D9-9651-58EF6575D3CA}"/>
              </a:ext>
            </a:extLst>
          </p:cNvPr>
          <p:cNvCxnSpPr>
            <a:cxnSpLocks/>
          </p:cNvCxnSpPr>
          <p:nvPr userDrawn="1"/>
        </p:nvCxnSpPr>
        <p:spPr>
          <a:xfrm>
            <a:off x="4411288" y="489857"/>
            <a:ext cx="1108363" cy="0"/>
          </a:xfrm>
          <a:prstGeom prst="line">
            <a:avLst/>
          </a:prstGeom>
          <a:ln w="603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E684CA-499F-49C1-B233-507FE44E7C65}"/>
              </a:ext>
            </a:extLst>
          </p:cNvPr>
          <p:cNvCxnSpPr>
            <a:cxnSpLocks/>
          </p:cNvCxnSpPr>
          <p:nvPr userDrawn="1"/>
        </p:nvCxnSpPr>
        <p:spPr>
          <a:xfrm>
            <a:off x="4411288" y="3803596"/>
            <a:ext cx="1108363"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8A2F17EA-EFE7-4229-8CC7-1811C56350FC}"/>
              </a:ext>
            </a:extLst>
          </p:cNvPr>
          <p:cNvSpPr>
            <a:spLocks noGrp="1"/>
          </p:cNvSpPr>
          <p:nvPr>
            <p:ph type="body" sz="quarter" idx="10" hasCustomPrompt="1"/>
          </p:nvPr>
        </p:nvSpPr>
        <p:spPr>
          <a:xfrm>
            <a:off x="4333702" y="4012348"/>
            <a:ext cx="3524597" cy="322729"/>
          </a:xfrm>
        </p:spPr>
        <p:txBody>
          <a:bodyPr vert="horz" lIns="0" tIns="45720" rIns="0" bIns="45720" rtlCol="0" anchor="ctr">
            <a:noAutofit/>
          </a:bodyPr>
          <a:lstStyle>
            <a:lvl1pPr marL="0" indent="0">
              <a:buNone/>
              <a:defRPr lang="en-US" sz="2118" b="1" i="0" spc="0" baseline="0" dirty="0">
                <a:solidFill>
                  <a:schemeClr val="bg1"/>
                </a:solidFill>
                <a:latin typeface="+mj-lt"/>
              </a:defRPr>
            </a:lvl1pPr>
          </a:lstStyle>
          <a:p>
            <a:pPr marL="203210" lvl="0" indent="-302575" defTabSz="806867">
              <a:lnSpc>
                <a:spcPct val="100000"/>
              </a:lnSpc>
              <a:spcBef>
                <a:spcPts val="882"/>
              </a:spcBef>
            </a:pPr>
            <a:r>
              <a:rPr lang="en-US"/>
              <a:t>Add Headline Here</a:t>
            </a:r>
          </a:p>
        </p:txBody>
      </p:sp>
      <p:sp>
        <p:nvSpPr>
          <p:cNvPr id="22" name="Text Placeholder 21">
            <a:extLst>
              <a:ext uri="{FF2B5EF4-FFF2-40B4-BE49-F238E27FC236}">
                <a16:creationId xmlns:a16="http://schemas.microsoft.com/office/drawing/2014/main" id="{55B5E731-82EE-4BF9-9BBF-10AE838CC47C}"/>
              </a:ext>
            </a:extLst>
          </p:cNvPr>
          <p:cNvSpPr>
            <a:spLocks noGrp="1"/>
          </p:cNvSpPr>
          <p:nvPr>
            <p:ph type="body" sz="quarter" idx="11"/>
          </p:nvPr>
        </p:nvSpPr>
        <p:spPr>
          <a:xfrm>
            <a:off x="4333702" y="1000461"/>
            <a:ext cx="3513513" cy="2355925"/>
          </a:xfrm>
        </p:spPr>
        <p:txBody>
          <a:bodyPr vert="horz" lIns="0" tIns="45720" rIns="0" bIns="45720" rtlCol="0">
            <a:normAutofit/>
          </a:bodyPr>
          <a:lstStyle>
            <a:lvl1pPr marL="0" indent="0">
              <a:lnSpc>
                <a:spcPct val="100000"/>
              </a:lnSpc>
              <a:spcBef>
                <a:spcPts val="0"/>
              </a:spcBef>
              <a:spcAft>
                <a:spcPts val="529"/>
              </a:spcAft>
              <a:buNone/>
              <a:defRPr lang="en-US" sz="1588" b="0" spc="0" baseline="0" dirty="0">
                <a:solidFill>
                  <a:schemeClr val="tx2"/>
                </a:solidFill>
              </a:defRPr>
            </a:lvl1pPr>
          </a:lstStyle>
          <a:p>
            <a:pPr marL="99365" lvl="0" indent="-99365" defTabSz="403433">
              <a:lnSpc>
                <a:spcPct val="150000"/>
              </a:lnSpc>
              <a:spcBef>
                <a:spcPts val="0"/>
              </a:spcBef>
            </a:pPr>
            <a:r>
              <a:rPr lang="en-US"/>
              <a:t>Click to edit Master text styles</a:t>
            </a:r>
          </a:p>
        </p:txBody>
      </p:sp>
      <p:sp>
        <p:nvSpPr>
          <p:cNvPr id="23" name="Text Placeholder 21">
            <a:extLst>
              <a:ext uri="{FF2B5EF4-FFF2-40B4-BE49-F238E27FC236}">
                <a16:creationId xmlns:a16="http://schemas.microsoft.com/office/drawing/2014/main" id="{47551B2B-39F7-4786-993B-A2D8AA16C81C}"/>
              </a:ext>
            </a:extLst>
          </p:cNvPr>
          <p:cNvSpPr>
            <a:spLocks noGrp="1"/>
          </p:cNvSpPr>
          <p:nvPr>
            <p:ph type="body" sz="quarter" idx="12"/>
          </p:nvPr>
        </p:nvSpPr>
        <p:spPr>
          <a:xfrm>
            <a:off x="4344786" y="4407693"/>
            <a:ext cx="3513513" cy="2174963"/>
          </a:xfrm>
        </p:spPr>
        <p:txBody>
          <a:bodyPr vert="horz" lIns="0" tIns="45720" rIns="0" bIns="45720" rtlCol="0">
            <a:normAutofit/>
          </a:bodyPr>
          <a:lstStyle>
            <a:lvl1pPr marL="0" indent="0">
              <a:lnSpc>
                <a:spcPct val="100000"/>
              </a:lnSpc>
              <a:spcAft>
                <a:spcPts val="529"/>
              </a:spcAft>
              <a:buNone/>
              <a:defRPr lang="en-US" sz="1588" b="0" spc="0" baseline="0" dirty="0">
                <a:solidFill>
                  <a:schemeClr val="bg1"/>
                </a:solidFill>
              </a:defRPr>
            </a:lvl1pPr>
          </a:lstStyle>
          <a:p>
            <a:pPr marL="99365" lvl="0" indent="-99365" defTabSz="403433">
              <a:lnSpc>
                <a:spcPct val="150000"/>
              </a:lnSpc>
              <a:spcBef>
                <a:spcPts val="0"/>
              </a:spcBef>
            </a:pPr>
            <a:r>
              <a:rPr lang="en-US"/>
              <a:t>Click to edit Master text styles</a:t>
            </a:r>
          </a:p>
        </p:txBody>
      </p:sp>
      <p:sp>
        <p:nvSpPr>
          <p:cNvPr id="24" name="Text Placeholder 5">
            <a:extLst>
              <a:ext uri="{FF2B5EF4-FFF2-40B4-BE49-F238E27FC236}">
                <a16:creationId xmlns:a16="http://schemas.microsoft.com/office/drawing/2014/main" id="{1D9B5B59-BC60-4443-AB00-3CA587F70CC5}"/>
              </a:ext>
            </a:extLst>
          </p:cNvPr>
          <p:cNvSpPr>
            <a:spLocks noGrp="1"/>
          </p:cNvSpPr>
          <p:nvPr>
            <p:ph type="body" sz="quarter" idx="20" hasCustomPrompt="1"/>
          </p:nvPr>
        </p:nvSpPr>
        <p:spPr>
          <a:xfrm>
            <a:off x="315959" y="665245"/>
            <a:ext cx="3413606" cy="1745344"/>
          </a:xfrm>
        </p:spPr>
        <p:txBody>
          <a:bodyPr/>
          <a:lstStyle>
            <a:lvl1pPr marL="0" indent="0" algn="l">
              <a:lnSpc>
                <a:spcPts val="4588"/>
              </a:lnSpc>
              <a:buFont typeface="Arial" panose="020B0604020202020204" pitchFamily="34" charset="0"/>
              <a:buNone/>
              <a:defRPr sz="3883" b="1" cap="none" baseline="0">
                <a:solidFill>
                  <a:schemeClr val="bg1"/>
                </a:solidFill>
                <a:latin typeface="+mj-lt"/>
              </a:defRPr>
            </a:lvl1pPr>
          </a:lstStyle>
          <a:p>
            <a:pPr lvl="0"/>
            <a:r>
              <a:rPr lang="en-US"/>
              <a:t>Add Title</a:t>
            </a:r>
          </a:p>
        </p:txBody>
      </p:sp>
      <p:sp>
        <p:nvSpPr>
          <p:cNvPr id="28" name="Text Placeholder 9">
            <a:extLst>
              <a:ext uri="{FF2B5EF4-FFF2-40B4-BE49-F238E27FC236}">
                <a16:creationId xmlns:a16="http://schemas.microsoft.com/office/drawing/2014/main" id="{90882617-F0AB-428F-85CF-B87E0D6BC73F}"/>
              </a:ext>
            </a:extLst>
          </p:cNvPr>
          <p:cNvSpPr>
            <a:spLocks noGrp="1"/>
          </p:cNvSpPr>
          <p:nvPr>
            <p:ph type="body" sz="quarter" idx="21"/>
          </p:nvPr>
        </p:nvSpPr>
        <p:spPr>
          <a:xfrm>
            <a:off x="315959" y="2650961"/>
            <a:ext cx="3413606" cy="537683"/>
          </a:xfrm>
        </p:spPr>
        <p:txBody>
          <a:bodyPr/>
          <a:lstStyle>
            <a:lvl1pPr marL="0" indent="0" algn="l">
              <a:lnSpc>
                <a:spcPct val="100000"/>
              </a:lnSpc>
              <a:spcBef>
                <a:spcPts val="882"/>
              </a:spcBef>
              <a:buFont typeface="Arial" panose="020B0604020202020204" pitchFamily="34" charset="0"/>
              <a:buNone/>
              <a:defRPr sz="1588" cap="all" baseline="0">
                <a:solidFill>
                  <a:schemeClr val="bg1"/>
                </a:solidFill>
              </a:defRPr>
            </a:lvl1pPr>
          </a:lstStyle>
          <a:p>
            <a:pPr lvl="0"/>
            <a:r>
              <a:rPr lang="en-US"/>
              <a:t>Click to edit Master text</a:t>
            </a:r>
          </a:p>
        </p:txBody>
      </p:sp>
      <p:sp>
        <p:nvSpPr>
          <p:cNvPr id="16" name="TextBox 15">
            <a:extLst>
              <a:ext uri="{FF2B5EF4-FFF2-40B4-BE49-F238E27FC236}">
                <a16:creationId xmlns:a16="http://schemas.microsoft.com/office/drawing/2014/main" id="{2BEA4E70-6013-4FB6-B915-11B9CBDF367A}"/>
              </a:ext>
            </a:extLst>
          </p:cNvPr>
          <p:cNvSpPr txBox="1"/>
          <p:nvPr userDrawn="1"/>
        </p:nvSpPr>
        <p:spPr>
          <a:xfrm>
            <a:off x="10674183" y="6408219"/>
            <a:ext cx="1240727" cy="282385"/>
          </a:xfrm>
          <a:prstGeom prst="rect">
            <a:avLst/>
          </a:prstGeom>
          <a:noFill/>
        </p:spPr>
        <p:txBody>
          <a:bodyPr wrap="square" rtlCol="0">
            <a:spAutoFit/>
          </a:bodyPr>
          <a:lstStyle/>
          <a:p>
            <a:pPr marL="0" marR="0" lvl="0" indent="0" algn="r" defTabSz="806867" rtl="0" eaLnBrk="1" fontAlgn="auto" latinLnBrk="0" hangingPunct="1">
              <a:lnSpc>
                <a:spcPct val="100000"/>
              </a:lnSpc>
              <a:spcBef>
                <a:spcPts val="0"/>
              </a:spcBef>
              <a:spcAft>
                <a:spcPts val="0"/>
              </a:spcAft>
              <a:buClrTx/>
              <a:buSzTx/>
              <a:buFontTx/>
              <a:buNone/>
              <a:tabLst/>
              <a:defRPr/>
            </a:pPr>
            <a:fld id="{49AE1395-5A3B-42FD-9C60-EDDE43A0EBA3}" type="slidenum">
              <a:rPr kumimoji="0" lang="en-US" sz="1235" b="0" i="0" u="none" strike="noStrike" kern="1200" cap="none" spc="0" normalizeH="0" baseline="0" noProof="0" smtClean="0">
                <a:ln>
                  <a:noFill/>
                </a:ln>
                <a:solidFill>
                  <a:srgbClr val="004070"/>
                </a:solidFill>
                <a:effectLst/>
                <a:uLnTx/>
                <a:uFillTx/>
                <a:latin typeface="Segoe UI"/>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a:t>
            </a:fld>
            <a:endParaRPr kumimoji="0" lang="en-US" sz="1235" b="0" i="0" u="none" strike="noStrike" kern="1200" cap="none" spc="0" normalizeH="0" baseline="0" noProof="0">
              <a:ln>
                <a:noFill/>
              </a:ln>
              <a:solidFill>
                <a:srgbClr val="004070"/>
              </a:solidFill>
              <a:effectLst/>
              <a:uLnTx/>
              <a:uFillTx/>
              <a:latin typeface="Segoe UI"/>
              <a:ea typeface="+mn-ea"/>
              <a:cs typeface="+mn-cs"/>
            </a:endParaRPr>
          </a:p>
        </p:txBody>
      </p:sp>
    </p:spTree>
    <p:extLst>
      <p:ext uri="{BB962C8B-B14F-4D97-AF65-F5344CB8AC3E}">
        <p14:creationId xmlns:p14="http://schemas.microsoft.com/office/powerpoint/2010/main" val="2925665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2">
    <p:bg>
      <p:bgPr>
        <a:solidFill>
          <a:schemeClr val="tx2"/>
        </a:solidFill>
        <a:effectLst/>
      </p:bgPr>
    </p:bg>
    <p:spTree>
      <p:nvGrpSpPr>
        <p:cNvPr id="1" name=""/>
        <p:cNvGrpSpPr/>
        <p:nvPr/>
      </p:nvGrpSpPr>
      <p:grpSpPr>
        <a:xfrm>
          <a:off x="0" y="0"/>
          <a:ext cx="0" cy="0"/>
          <a:chOff x="0" y="0"/>
          <a:chExt cx="0" cy="0"/>
        </a:xfrm>
      </p:grpSpPr>
      <p:sp>
        <p:nvSpPr>
          <p:cNvPr id="19" name="Flowchart: Card 1">
            <a:extLst>
              <a:ext uri="{FF2B5EF4-FFF2-40B4-BE49-F238E27FC236}">
                <a16:creationId xmlns:a16="http://schemas.microsoft.com/office/drawing/2014/main" id="{1966F493-3576-4A01-ACDD-D0FA48EC3D66}"/>
              </a:ext>
            </a:extLst>
          </p:cNvPr>
          <p:cNvSpPr/>
          <p:nvPr userDrawn="1"/>
        </p:nvSpPr>
        <p:spPr>
          <a:xfrm flipH="1" flipV="1">
            <a:off x="0" y="-8230"/>
            <a:ext cx="9718853" cy="6866225"/>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051 w 20051"/>
              <a:gd name="connsiteY0" fmla="*/ 2000 h 10012"/>
              <a:gd name="connsiteX1" fmla="*/ 12051 w 20051"/>
              <a:gd name="connsiteY1" fmla="*/ 0 h 10012"/>
              <a:gd name="connsiteX2" fmla="*/ 20051 w 20051"/>
              <a:gd name="connsiteY2" fmla="*/ 0 h 10012"/>
              <a:gd name="connsiteX3" fmla="*/ 20051 w 20051"/>
              <a:gd name="connsiteY3" fmla="*/ 10000 h 10012"/>
              <a:gd name="connsiteX4" fmla="*/ 0 w 20051"/>
              <a:gd name="connsiteY4" fmla="*/ 10012 h 10012"/>
              <a:gd name="connsiteX5" fmla="*/ 10051 w 20051"/>
              <a:gd name="connsiteY5" fmla="*/ 2000 h 10012"/>
              <a:gd name="connsiteX0" fmla="*/ 5943 w 15943"/>
              <a:gd name="connsiteY0" fmla="*/ 2000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5" fmla="*/ 5943 w 15943"/>
              <a:gd name="connsiteY5" fmla="*/ 2000 h 10012"/>
              <a:gd name="connsiteX0" fmla="*/ 0 w 15943"/>
              <a:gd name="connsiteY0" fmla="*/ 10012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0" fmla="*/ 0 w 15943"/>
              <a:gd name="connsiteY0" fmla="*/ 10012 h 10012"/>
              <a:gd name="connsiteX1" fmla="*/ 7943 w 15943"/>
              <a:gd name="connsiteY1" fmla="*/ 0 h 10012"/>
              <a:gd name="connsiteX2" fmla="*/ 15943 w 15943"/>
              <a:gd name="connsiteY2" fmla="*/ 10000 h 10012"/>
              <a:gd name="connsiteX3" fmla="*/ 0 w 15943"/>
              <a:gd name="connsiteY3" fmla="*/ 10012 h 10012"/>
            </a:gdLst>
            <a:ahLst/>
            <a:cxnLst>
              <a:cxn ang="0">
                <a:pos x="connsiteX0" y="connsiteY0"/>
              </a:cxn>
              <a:cxn ang="0">
                <a:pos x="connsiteX1" y="connsiteY1"/>
              </a:cxn>
              <a:cxn ang="0">
                <a:pos x="connsiteX2" y="connsiteY2"/>
              </a:cxn>
              <a:cxn ang="0">
                <a:pos x="connsiteX3" y="connsiteY3"/>
              </a:cxn>
            </a:cxnLst>
            <a:rect l="l" t="t" r="r" b="b"/>
            <a:pathLst>
              <a:path w="15943" h="10012">
                <a:moveTo>
                  <a:pt x="0" y="10012"/>
                </a:moveTo>
                <a:lnTo>
                  <a:pt x="7943" y="0"/>
                </a:lnTo>
                <a:lnTo>
                  <a:pt x="15943" y="10000"/>
                </a:lnTo>
                <a:lnTo>
                  <a:pt x="0" y="10012"/>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sp>
        <p:nvSpPr>
          <p:cNvPr id="20" name="Flowchart: Card 1">
            <a:extLst>
              <a:ext uri="{FF2B5EF4-FFF2-40B4-BE49-F238E27FC236}">
                <a16:creationId xmlns:a16="http://schemas.microsoft.com/office/drawing/2014/main" id="{8150C907-44FB-4F6E-B3CF-D7B439AE7F03}"/>
              </a:ext>
            </a:extLst>
          </p:cNvPr>
          <p:cNvSpPr/>
          <p:nvPr userDrawn="1"/>
        </p:nvSpPr>
        <p:spPr>
          <a:xfrm>
            <a:off x="2473147" y="-12806"/>
            <a:ext cx="9718853" cy="687480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051 w 20051"/>
              <a:gd name="connsiteY0" fmla="*/ 2000 h 10012"/>
              <a:gd name="connsiteX1" fmla="*/ 12051 w 20051"/>
              <a:gd name="connsiteY1" fmla="*/ 0 h 10012"/>
              <a:gd name="connsiteX2" fmla="*/ 20051 w 20051"/>
              <a:gd name="connsiteY2" fmla="*/ 0 h 10012"/>
              <a:gd name="connsiteX3" fmla="*/ 20051 w 20051"/>
              <a:gd name="connsiteY3" fmla="*/ 10000 h 10012"/>
              <a:gd name="connsiteX4" fmla="*/ 0 w 20051"/>
              <a:gd name="connsiteY4" fmla="*/ 10012 h 10012"/>
              <a:gd name="connsiteX5" fmla="*/ 10051 w 20051"/>
              <a:gd name="connsiteY5" fmla="*/ 2000 h 10012"/>
              <a:gd name="connsiteX0" fmla="*/ 5943 w 15943"/>
              <a:gd name="connsiteY0" fmla="*/ 2000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5" fmla="*/ 5943 w 15943"/>
              <a:gd name="connsiteY5" fmla="*/ 2000 h 10012"/>
              <a:gd name="connsiteX0" fmla="*/ 0 w 15943"/>
              <a:gd name="connsiteY0" fmla="*/ 10012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3" h="10012">
                <a:moveTo>
                  <a:pt x="0" y="10012"/>
                </a:moveTo>
                <a:lnTo>
                  <a:pt x="7943" y="0"/>
                </a:lnTo>
                <a:lnTo>
                  <a:pt x="15943" y="0"/>
                </a:lnTo>
                <a:lnTo>
                  <a:pt x="15943" y="10000"/>
                </a:lnTo>
                <a:lnTo>
                  <a:pt x="0" y="10012"/>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4737B527-5F9B-4CC1-BF09-CF8F354BFCB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2" name="Content Placeholder 21">
            <a:extLst>
              <a:ext uri="{FF2B5EF4-FFF2-40B4-BE49-F238E27FC236}">
                <a16:creationId xmlns:a16="http://schemas.microsoft.com/office/drawing/2014/main" id="{A47151C6-D737-417B-8B60-95F5946DF3AE}"/>
              </a:ext>
            </a:extLst>
          </p:cNvPr>
          <p:cNvSpPr>
            <a:spLocks noGrp="1"/>
          </p:cNvSpPr>
          <p:nvPr>
            <p:ph sz="quarter" idx="10"/>
          </p:nvPr>
        </p:nvSpPr>
        <p:spPr>
          <a:xfrm>
            <a:off x="277346" y="1526801"/>
            <a:ext cx="11637309" cy="4875960"/>
          </a:xfrm>
        </p:spPr>
        <p:txBody>
          <a:bodyPr/>
          <a:lstStyle>
            <a:lvl1pPr marL="0" indent="-306609">
              <a:lnSpc>
                <a:spcPct val="100000"/>
              </a:lnSpc>
              <a:spcBef>
                <a:spcPts val="1059"/>
              </a:spcBef>
              <a:buFont typeface="Wingdings" panose="05000000000000000000" pitchFamily="2" charset="2"/>
              <a:buChar char="§"/>
              <a:defRPr>
                <a:solidFill>
                  <a:schemeClr val="bg1"/>
                </a:solidFill>
              </a:defRPr>
            </a:lvl1pPr>
            <a:lvl2pPr marL="706008" indent="-302575">
              <a:lnSpc>
                <a:spcPct val="100000"/>
              </a:lnSpc>
              <a:spcBef>
                <a:spcPts val="1059"/>
              </a:spcBef>
              <a:buFont typeface="Wingdings" panose="05000000000000000000" pitchFamily="2" charset="2"/>
              <a:buChar char="§"/>
              <a:defRPr>
                <a:solidFill>
                  <a:schemeClr val="bg1"/>
                </a:solidFill>
              </a:defRPr>
            </a:lvl2pPr>
            <a:lvl3pPr marL="1109442" indent="-302575">
              <a:lnSpc>
                <a:spcPct val="100000"/>
              </a:lnSpc>
              <a:spcBef>
                <a:spcPts val="1059"/>
              </a:spcBef>
              <a:buFont typeface="Wingdings" panose="05000000000000000000" pitchFamily="2" charset="2"/>
              <a:buChar char="§"/>
              <a:defRPr>
                <a:solidFill>
                  <a:schemeClr val="bg1"/>
                </a:solidFill>
              </a:defRPr>
            </a:lvl3pPr>
            <a:lvl4pPr marL="1462446" indent="-252146">
              <a:lnSpc>
                <a:spcPct val="100000"/>
              </a:lnSpc>
              <a:spcBef>
                <a:spcPts val="1059"/>
              </a:spcBef>
              <a:buFont typeface="Wingdings" panose="05000000000000000000" pitchFamily="2" charset="2"/>
              <a:buChar char="§"/>
              <a:defRPr>
                <a:solidFill>
                  <a:schemeClr val="bg1"/>
                </a:solidFill>
              </a:defRPr>
            </a:lvl4pPr>
            <a:lvl5pPr marL="1865879" indent="-252146">
              <a:lnSpc>
                <a:spcPct val="100000"/>
              </a:lnSpc>
              <a:spcBef>
                <a:spcPts val="1059"/>
              </a:spcBef>
              <a:buFont typeface="Wingdings" panose="05000000000000000000"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439EFD83-FB66-49E0-AB87-DBC2ECF31703}"/>
              </a:ext>
            </a:extLst>
          </p:cNvPr>
          <p:cNvSpPr txBox="1"/>
          <p:nvPr userDrawn="1"/>
        </p:nvSpPr>
        <p:spPr>
          <a:xfrm>
            <a:off x="10674183" y="6408219"/>
            <a:ext cx="1240727" cy="282385"/>
          </a:xfrm>
          <a:prstGeom prst="rect">
            <a:avLst/>
          </a:prstGeom>
          <a:noFill/>
        </p:spPr>
        <p:txBody>
          <a:bodyPr wrap="square" rtlCol="0">
            <a:spAutoFit/>
          </a:bodyPr>
          <a:lstStyle/>
          <a:p>
            <a:pPr marL="0" marR="0" lvl="0" indent="0" algn="r" defTabSz="806867" rtl="0" eaLnBrk="1" fontAlgn="auto" latinLnBrk="0" hangingPunct="1">
              <a:lnSpc>
                <a:spcPct val="100000"/>
              </a:lnSpc>
              <a:spcBef>
                <a:spcPts val="0"/>
              </a:spcBef>
              <a:spcAft>
                <a:spcPts val="0"/>
              </a:spcAft>
              <a:buClrTx/>
              <a:buSzTx/>
              <a:buFontTx/>
              <a:buNone/>
              <a:tabLst/>
              <a:defRPr/>
            </a:pPr>
            <a:fld id="{49AE1395-5A3B-42FD-9C60-EDDE43A0EBA3}" type="slidenum">
              <a:rPr kumimoji="0" lang="en-US" sz="1235"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a:t>
            </a:fld>
            <a:endParaRPr kumimoji="0" lang="en-US" sz="1235" b="0" i="0" u="none" strike="noStrike" kern="1200" cap="none" spc="0" normalizeH="0" baseline="0" noProof="0">
              <a:ln>
                <a:noFill/>
              </a:ln>
              <a:solidFill>
                <a:prstClr val="white"/>
              </a:solidFill>
              <a:effectLst/>
              <a:uLnTx/>
              <a:uFillTx/>
              <a:latin typeface="Segoe UI"/>
              <a:ea typeface="+mn-ea"/>
              <a:cs typeface="+mn-cs"/>
            </a:endParaRPr>
          </a:p>
        </p:txBody>
      </p:sp>
      <p:cxnSp>
        <p:nvCxnSpPr>
          <p:cNvPr id="8" name="Straight Connector 7">
            <a:extLst>
              <a:ext uri="{FF2B5EF4-FFF2-40B4-BE49-F238E27FC236}">
                <a16:creationId xmlns:a16="http://schemas.microsoft.com/office/drawing/2014/main" id="{EC825DC9-331E-4E36-A24B-1ED63DE9D572}"/>
              </a:ext>
            </a:extLst>
          </p:cNvPr>
          <p:cNvCxnSpPr/>
          <p:nvPr userDrawn="1"/>
        </p:nvCxnSpPr>
        <p:spPr>
          <a:xfrm>
            <a:off x="475014" y="489857"/>
            <a:ext cx="1108363"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descr="Logo, icon&#10;&#10;Description automatically generated">
            <a:extLst>
              <a:ext uri="{FF2B5EF4-FFF2-40B4-BE49-F238E27FC236}">
                <a16:creationId xmlns:a16="http://schemas.microsoft.com/office/drawing/2014/main" id="{0F29BE6B-D19C-4AC1-8328-563541B92A9B}"/>
              </a:ext>
            </a:extLst>
          </p:cNvPr>
          <p:cNvPicPr>
            <a:picLocks noChangeAspect="1"/>
          </p:cNvPicPr>
          <p:nvPr userDrawn="1"/>
        </p:nvPicPr>
        <p:blipFill>
          <a:blip r:embed="rId2"/>
          <a:stretch>
            <a:fillRect/>
          </a:stretch>
        </p:blipFill>
        <p:spPr>
          <a:xfrm>
            <a:off x="10921729" y="309492"/>
            <a:ext cx="905470" cy="813671"/>
          </a:xfrm>
          <a:prstGeom prst="rect">
            <a:avLst/>
          </a:prstGeom>
        </p:spPr>
      </p:pic>
    </p:spTree>
    <p:extLst>
      <p:ext uri="{BB962C8B-B14F-4D97-AF65-F5344CB8AC3E}">
        <p14:creationId xmlns:p14="http://schemas.microsoft.com/office/powerpoint/2010/main" val="25395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ayout 2">
    <p:bg>
      <p:bgPr>
        <a:solidFill>
          <a:schemeClr val="tx2"/>
        </a:solidFill>
        <a:effectLst/>
      </p:bgPr>
    </p:bg>
    <p:spTree>
      <p:nvGrpSpPr>
        <p:cNvPr id="1" name=""/>
        <p:cNvGrpSpPr/>
        <p:nvPr/>
      </p:nvGrpSpPr>
      <p:grpSpPr>
        <a:xfrm>
          <a:off x="0" y="0"/>
          <a:ext cx="0" cy="0"/>
          <a:chOff x="0" y="0"/>
          <a:chExt cx="0" cy="0"/>
        </a:xfrm>
      </p:grpSpPr>
      <p:sp>
        <p:nvSpPr>
          <p:cNvPr id="19" name="Flowchart: Card 1">
            <a:extLst>
              <a:ext uri="{FF2B5EF4-FFF2-40B4-BE49-F238E27FC236}">
                <a16:creationId xmlns:a16="http://schemas.microsoft.com/office/drawing/2014/main" id="{1966F493-3576-4A01-ACDD-D0FA48EC3D66}"/>
              </a:ext>
            </a:extLst>
          </p:cNvPr>
          <p:cNvSpPr/>
          <p:nvPr userDrawn="1"/>
        </p:nvSpPr>
        <p:spPr>
          <a:xfrm flipH="1" flipV="1">
            <a:off x="0" y="-8230"/>
            <a:ext cx="9718853" cy="6866225"/>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051 w 20051"/>
              <a:gd name="connsiteY0" fmla="*/ 2000 h 10012"/>
              <a:gd name="connsiteX1" fmla="*/ 12051 w 20051"/>
              <a:gd name="connsiteY1" fmla="*/ 0 h 10012"/>
              <a:gd name="connsiteX2" fmla="*/ 20051 w 20051"/>
              <a:gd name="connsiteY2" fmla="*/ 0 h 10012"/>
              <a:gd name="connsiteX3" fmla="*/ 20051 w 20051"/>
              <a:gd name="connsiteY3" fmla="*/ 10000 h 10012"/>
              <a:gd name="connsiteX4" fmla="*/ 0 w 20051"/>
              <a:gd name="connsiteY4" fmla="*/ 10012 h 10012"/>
              <a:gd name="connsiteX5" fmla="*/ 10051 w 20051"/>
              <a:gd name="connsiteY5" fmla="*/ 2000 h 10012"/>
              <a:gd name="connsiteX0" fmla="*/ 5943 w 15943"/>
              <a:gd name="connsiteY0" fmla="*/ 2000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5" fmla="*/ 5943 w 15943"/>
              <a:gd name="connsiteY5" fmla="*/ 2000 h 10012"/>
              <a:gd name="connsiteX0" fmla="*/ 0 w 15943"/>
              <a:gd name="connsiteY0" fmla="*/ 10012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0" fmla="*/ 0 w 15943"/>
              <a:gd name="connsiteY0" fmla="*/ 10012 h 10012"/>
              <a:gd name="connsiteX1" fmla="*/ 7943 w 15943"/>
              <a:gd name="connsiteY1" fmla="*/ 0 h 10012"/>
              <a:gd name="connsiteX2" fmla="*/ 15943 w 15943"/>
              <a:gd name="connsiteY2" fmla="*/ 10000 h 10012"/>
              <a:gd name="connsiteX3" fmla="*/ 0 w 15943"/>
              <a:gd name="connsiteY3" fmla="*/ 10012 h 10012"/>
            </a:gdLst>
            <a:ahLst/>
            <a:cxnLst>
              <a:cxn ang="0">
                <a:pos x="connsiteX0" y="connsiteY0"/>
              </a:cxn>
              <a:cxn ang="0">
                <a:pos x="connsiteX1" y="connsiteY1"/>
              </a:cxn>
              <a:cxn ang="0">
                <a:pos x="connsiteX2" y="connsiteY2"/>
              </a:cxn>
              <a:cxn ang="0">
                <a:pos x="connsiteX3" y="connsiteY3"/>
              </a:cxn>
            </a:cxnLst>
            <a:rect l="l" t="t" r="r" b="b"/>
            <a:pathLst>
              <a:path w="15943" h="10012">
                <a:moveTo>
                  <a:pt x="0" y="10012"/>
                </a:moveTo>
                <a:lnTo>
                  <a:pt x="7943" y="0"/>
                </a:lnTo>
                <a:lnTo>
                  <a:pt x="15943" y="10000"/>
                </a:lnTo>
                <a:lnTo>
                  <a:pt x="0" y="10012"/>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sp>
        <p:nvSpPr>
          <p:cNvPr id="20" name="Flowchart: Card 1">
            <a:extLst>
              <a:ext uri="{FF2B5EF4-FFF2-40B4-BE49-F238E27FC236}">
                <a16:creationId xmlns:a16="http://schemas.microsoft.com/office/drawing/2014/main" id="{8150C907-44FB-4F6E-B3CF-D7B439AE7F03}"/>
              </a:ext>
            </a:extLst>
          </p:cNvPr>
          <p:cNvSpPr/>
          <p:nvPr userDrawn="1"/>
        </p:nvSpPr>
        <p:spPr>
          <a:xfrm>
            <a:off x="2473147" y="-12806"/>
            <a:ext cx="9718853" cy="687480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051 w 20051"/>
              <a:gd name="connsiteY0" fmla="*/ 2000 h 10012"/>
              <a:gd name="connsiteX1" fmla="*/ 12051 w 20051"/>
              <a:gd name="connsiteY1" fmla="*/ 0 h 10012"/>
              <a:gd name="connsiteX2" fmla="*/ 20051 w 20051"/>
              <a:gd name="connsiteY2" fmla="*/ 0 h 10012"/>
              <a:gd name="connsiteX3" fmla="*/ 20051 w 20051"/>
              <a:gd name="connsiteY3" fmla="*/ 10000 h 10012"/>
              <a:gd name="connsiteX4" fmla="*/ 0 w 20051"/>
              <a:gd name="connsiteY4" fmla="*/ 10012 h 10012"/>
              <a:gd name="connsiteX5" fmla="*/ 10051 w 20051"/>
              <a:gd name="connsiteY5" fmla="*/ 2000 h 10012"/>
              <a:gd name="connsiteX0" fmla="*/ 5943 w 15943"/>
              <a:gd name="connsiteY0" fmla="*/ 2000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5" fmla="*/ 5943 w 15943"/>
              <a:gd name="connsiteY5" fmla="*/ 2000 h 10012"/>
              <a:gd name="connsiteX0" fmla="*/ 0 w 15943"/>
              <a:gd name="connsiteY0" fmla="*/ 10012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3" h="10012">
                <a:moveTo>
                  <a:pt x="0" y="10012"/>
                </a:moveTo>
                <a:lnTo>
                  <a:pt x="7943" y="0"/>
                </a:lnTo>
                <a:lnTo>
                  <a:pt x="15943" y="0"/>
                </a:lnTo>
                <a:lnTo>
                  <a:pt x="15943" y="10000"/>
                </a:lnTo>
                <a:lnTo>
                  <a:pt x="0" y="10012"/>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pic>
        <p:nvPicPr>
          <p:cNvPr id="13" name="Picture 12">
            <a:extLst>
              <a:ext uri="{FF2B5EF4-FFF2-40B4-BE49-F238E27FC236}">
                <a16:creationId xmlns:a16="http://schemas.microsoft.com/office/drawing/2014/main" id="{B924F9E4-0A35-4872-BC84-41F58E85F751}"/>
              </a:ext>
            </a:extLst>
          </p:cNvPr>
          <p:cNvPicPr>
            <a:picLocks noChangeAspect="1"/>
          </p:cNvPicPr>
          <p:nvPr userDrawn="1"/>
        </p:nvPicPr>
        <p:blipFill rotWithShape="1">
          <a:blip r:embed="rId2">
            <a:alphaModFix amt="5000"/>
          </a:blip>
          <a:srcRect l="5491" r="42630" b="24398"/>
          <a:stretch/>
        </p:blipFill>
        <p:spPr>
          <a:xfrm>
            <a:off x="6768229" y="0"/>
            <a:ext cx="5423771" cy="6874809"/>
          </a:xfrm>
          <a:prstGeom prst="rect">
            <a:avLst/>
          </a:prstGeom>
        </p:spPr>
      </p:pic>
      <p:sp>
        <p:nvSpPr>
          <p:cNvPr id="2" name="Title 1">
            <a:extLst>
              <a:ext uri="{FF2B5EF4-FFF2-40B4-BE49-F238E27FC236}">
                <a16:creationId xmlns:a16="http://schemas.microsoft.com/office/drawing/2014/main" id="{4737B527-5F9B-4CC1-BF09-CF8F354BFCBC}"/>
              </a:ext>
            </a:extLst>
          </p:cNvPr>
          <p:cNvSpPr>
            <a:spLocks noGrp="1"/>
          </p:cNvSpPr>
          <p:nvPr>
            <p:ph type="title"/>
          </p:nvPr>
        </p:nvSpPr>
        <p:spPr>
          <a:xfrm>
            <a:off x="277092" y="201707"/>
            <a:ext cx="3797088" cy="4249734"/>
          </a:xfrm>
        </p:spPr>
        <p:txBody>
          <a:bodyPr/>
          <a:lstStyle>
            <a:lvl1pPr>
              <a:defRPr>
                <a:solidFill>
                  <a:schemeClr val="bg1"/>
                </a:solidFill>
              </a:defRPr>
            </a:lvl1pPr>
          </a:lstStyle>
          <a:p>
            <a:r>
              <a:rPr lang="en-US"/>
              <a:t>Click to edit Master title style</a:t>
            </a:r>
          </a:p>
        </p:txBody>
      </p:sp>
      <p:sp>
        <p:nvSpPr>
          <p:cNvPr id="22" name="Content Placeholder 21">
            <a:extLst>
              <a:ext uri="{FF2B5EF4-FFF2-40B4-BE49-F238E27FC236}">
                <a16:creationId xmlns:a16="http://schemas.microsoft.com/office/drawing/2014/main" id="{A47151C6-D737-417B-8B60-95F5946DF3AE}"/>
              </a:ext>
            </a:extLst>
          </p:cNvPr>
          <p:cNvSpPr>
            <a:spLocks noGrp="1"/>
          </p:cNvSpPr>
          <p:nvPr>
            <p:ph sz="quarter" idx="10"/>
          </p:nvPr>
        </p:nvSpPr>
        <p:spPr>
          <a:xfrm>
            <a:off x="6270235" y="1526801"/>
            <a:ext cx="5644420" cy="4875960"/>
          </a:xfrm>
        </p:spPr>
        <p:txBody>
          <a:bodyPr/>
          <a:lstStyle>
            <a:lvl1pPr marL="0" indent="-306609">
              <a:lnSpc>
                <a:spcPct val="100000"/>
              </a:lnSpc>
              <a:spcBef>
                <a:spcPts val="1059"/>
              </a:spcBef>
              <a:buFont typeface="Wingdings" panose="05000000000000000000" pitchFamily="2" charset="2"/>
              <a:buChar char="§"/>
              <a:defRPr>
                <a:solidFill>
                  <a:srgbClr val="004070"/>
                </a:solidFill>
              </a:defRPr>
            </a:lvl1pPr>
            <a:lvl2pPr marL="706008" indent="-302575">
              <a:lnSpc>
                <a:spcPct val="100000"/>
              </a:lnSpc>
              <a:spcBef>
                <a:spcPts val="1059"/>
              </a:spcBef>
              <a:buFont typeface="Wingdings" panose="05000000000000000000" pitchFamily="2" charset="2"/>
              <a:buChar char="§"/>
              <a:defRPr>
                <a:solidFill>
                  <a:srgbClr val="004070"/>
                </a:solidFill>
              </a:defRPr>
            </a:lvl2pPr>
            <a:lvl3pPr marL="1109442" indent="-302575">
              <a:lnSpc>
                <a:spcPct val="100000"/>
              </a:lnSpc>
              <a:spcBef>
                <a:spcPts val="1059"/>
              </a:spcBef>
              <a:buFont typeface="Wingdings" panose="05000000000000000000" pitchFamily="2" charset="2"/>
              <a:buChar char="§"/>
              <a:defRPr>
                <a:solidFill>
                  <a:srgbClr val="004070"/>
                </a:solidFill>
              </a:defRPr>
            </a:lvl3pPr>
            <a:lvl4pPr marL="1462446" indent="-252146">
              <a:lnSpc>
                <a:spcPct val="100000"/>
              </a:lnSpc>
              <a:spcBef>
                <a:spcPts val="1059"/>
              </a:spcBef>
              <a:buFont typeface="Wingdings" panose="05000000000000000000" pitchFamily="2" charset="2"/>
              <a:buChar char="§"/>
              <a:defRPr>
                <a:solidFill>
                  <a:srgbClr val="004070"/>
                </a:solidFill>
              </a:defRPr>
            </a:lvl4pPr>
            <a:lvl5pPr marL="1865879" indent="-252146">
              <a:lnSpc>
                <a:spcPct val="100000"/>
              </a:lnSpc>
              <a:spcBef>
                <a:spcPts val="1059"/>
              </a:spcBef>
              <a:buFont typeface="Wingdings" panose="05000000000000000000" pitchFamily="2" charset="2"/>
              <a:buChar char="§"/>
              <a:defRPr>
                <a:solidFill>
                  <a:srgbClr val="0040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439EFD83-FB66-49E0-AB87-DBC2ECF31703}"/>
              </a:ext>
            </a:extLst>
          </p:cNvPr>
          <p:cNvSpPr txBox="1"/>
          <p:nvPr userDrawn="1"/>
        </p:nvSpPr>
        <p:spPr>
          <a:xfrm>
            <a:off x="10674183" y="6408219"/>
            <a:ext cx="1240727" cy="282385"/>
          </a:xfrm>
          <a:prstGeom prst="rect">
            <a:avLst/>
          </a:prstGeom>
          <a:noFill/>
        </p:spPr>
        <p:txBody>
          <a:bodyPr wrap="square" rtlCol="0">
            <a:spAutoFit/>
          </a:bodyPr>
          <a:lstStyle/>
          <a:p>
            <a:pPr marL="0" marR="0" lvl="0" indent="0" algn="r" defTabSz="806867" rtl="0" eaLnBrk="1" fontAlgn="auto" latinLnBrk="0" hangingPunct="1">
              <a:lnSpc>
                <a:spcPct val="100000"/>
              </a:lnSpc>
              <a:spcBef>
                <a:spcPts val="0"/>
              </a:spcBef>
              <a:spcAft>
                <a:spcPts val="0"/>
              </a:spcAft>
              <a:buClrTx/>
              <a:buSzTx/>
              <a:buFontTx/>
              <a:buNone/>
              <a:tabLst/>
              <a:defRPr/>
            </a:pPr>
            <a:fld id="{49AE1395-5A3B-42FD-9C60-EDDE43A0EBA3}" type="slidenum">
              <a:rPr kumimoji="0" lang="en-US" sz="1235"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a:t>
            </a:fld>
            <a:endParaRPr kumimoji="0" lang="en-US" sz="1235" b="0" i="0" u="none" strike="noStrike" kern="1200" cap="none" spc="0" normalizeH="0" baseline="0" noProof="0">
              <a:ln>
                <a:noFill/>
              </a:ln>
              <a:solidFill>
                <a:prstClr val="white"/>
              </a:solidFill>
              <a:effectLst/>
              <a:uLnTx/>
              <a:uFillTx/>
              <a:latin typeface="Segoe UI"/>
              <a:ea typeface="+mn-ea"/>
              <a:cs typeface="+mn-cs"/>
            </a:endParaRPr>
          </a:p>
        </p:txBody>
      </p:sp>
      <p:cxnSp>
        <p:nvCxnSpPr>
          <p:cNvPr id="8" name="Straight Connector 7">
            <a:extLst>
              <a:ext uri="{FF2B5EF4-FFF2-40B4-BE49-F238E27FC236}">
                <a16:creationId xmlns:a16="http://schemas.microsoft.com/office/drawing/2014/main" id="{EC825DC9-331E-4E36-A24B-1ED63DE9D572}"/>
              </a:ext>
            </a:extLst>
          </p:cNvPr>
          <p:cNvCxnSpPr/>
          <p:nvPr userDrawn="1"/>
        </p:nvCxnSpPr>
        <p:spPr>
          <a:xfrm>
            <a:off x="475014" y="489857"/>
            <a:ext cx="1108363"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381227-13ED-4A8C-87E7-11ACC53645EB}"/>
              </a:ext>
            </a:extLst>
          </p:cNvPr>
          <p:cNvSpPr txBox="1"/>
          <p:nvPr userDrawn="1"/>
        </p:nvSpPr>
        <p:spPr>
          <a:xfrm>
            <a:off x="10808654" y="6542690"/>
            <a:ext cx="1240727" cy="282385"/>
          </a:xfrm>
          <a:prstGeom prst="rect">
            <a:avLst/>
          </a:prstGeom>
          <a:noFill/>
        </p:spPr>
        <p:txBody>
          <a:bodyPr wrap="square" rtlCol="0">
            <a:spAutoFit/>
          </a:bodyPr>
          <a:lstStyle/>
          <a:p>
            <a:pPr marL="0" marR="0" lvl="0" indent="0" algn="r" defTabSz="806867" rtl="0" eaLnBrk="1" fontAlgn="auto" latinLnBrk="0" hangingPunct="1">
              <a:lnSpc>
                <a:spcPct val="100000"/>
              </a:lnSpc>
              <a:spcBef>
                <a:spcPts val="0"/>
              </a:spcBef>
              <a:spcAft>
                <a:spcPts val="0"/>
              </a:spcAft>
              <a:buClrTx/>
              <a:buSzTx/>
              <a:buFontTx/>
              <a:buNone/>
              <a:tabLst/>
              <a:defRPr/>
            </a:pPr>
            <a:fld id="{49AE1395-5A3B-42FD-9C60-EDDE43A0EBA3}" type="slidenum">
              <a:rPr kumimoji="0" lang="en-US" sz="1235" b="0" i="0" u="none" strike="noStrike" kern="1200" cap="none" spc="0" normalizeH="0" baseline="0" noProof="0" smtClean="0">
                <a:ln>
                  <a:noFill/>
                </a:ln>
                <a:solidFill>
                  <a:srgbClr val="004070"/>
                </a:solidFill>
                <a:effectLst/>
                <a:uLnTx/>
                <a:uFillTx/>
                <a:latin typeface="Segoe UI"/>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a:t>
            </a:fld>
            <a:endParaRPr kumimoji="0" lang="en-US" sz="1235" b="0" i="0" u="none" strike="noStrike" kern="1200" cap="none" spc="0" normalizeH="0" baseline="0" noProof="0">
              <a:ln>
                <a:noFill/>
              </a:ln>
              <a:solidFill>
                <a:srgbClr val="004070"/>
              </a:solidFill>
              <a:effectLst/>
              <a:uLnTx/>
              <a:uFillTx/>
              <a:latin typeface="Segoe UI"/>
              <a:ea typeface="+mn-ea"/>
              <a:cs typeface="+mn-cs"/>
            </a:endParaRPr>
          </a:p>
        </p:txBody>
      </p:sp>
    </p:spTree>
    <p:extLst>
      <p:ext uri="{BB962C8B-B14F-4D97-AF65-F5344CB8AC3E}">
        <p14:creationId xmlns:p14="http://schemas.microsoft.com/office/powerpoint/2010/main" val="2857762951"/>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Op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D62240-1E88-4AF1-B533-E4A44C81DEF1}"/>
              </a:ext>
            </a:extLst>
          </p:cNvPr>
          <p:cNvSpPr/>
          <p:nvPr userDrawn="1"/>
        </p:nvSpPr>
        <p:spPr>
          <a:xfrm>
            <a:off x="-22170" y="3429000"/>
            <a:ext cx="4067695"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39818D87-9017-48E8-9B89-B4C276E5C06B}"/>
              </a:ext>
            </a:extLst>
          </p:cNvPr>
          <p:cNvSpPr>
            <a:spLocks noGrp="1"/>
          </p:cNvSpPr>
          <p:nvPr>
            <p:ph type="ctrTitle" hasCustomPrompt="1"/>
          </p:nvPr>
        </p:nvSpPr>
        <p:spPr>
          <a:xfrm>
            <a:off x="4333702" y="677732"/>
            <a:ext cx="7577513" cy="322729"/>
          </a:xfrm>
          <a:prstGeom prst="rect">
            <a:avLst/>
          </a:prstGeom>
        </p:spPr>
        <p:txBody>
          <a:bodyPr vert="horz" lIns="0" tIns="45720" rIns="0" bIns="45720" rtlCol="0" anchor="ctr">
            <a:noAutofit/>
          </a:bodyPr>
          <a:lstStyle>
            <a:lvl1pPr>
              <a:defRPr lang="en-US" sz="2118" b="1" i="0" cap="none" spc="0" baseline="0" dirty="0">
                <a:solidFill>
                  <a:schemeClr val="accent1"/>
                </a:solidFill>
                <a:ea typeface="+mn-ea"/>
                <a:cs typeface="+mn-cs"/>
              </a:defRPr>
            </a:lvl1pPr>
          </a:lstStyle>
          <a:p>
            <a:pPr marL="0" lvl="0" indent="0" defTabSz="806867">
              <a:lnSpc>
                <a:spcPct val="100000"/>
              </a:lnSpc>
              <a:spcBef>
                <a:spcPts val="882"/>
              </a:spcBef>
              <a:buFont typeface="Arial" panose="020B0604020202020204" pitchFamily="34" charset="0"/>
            </a:pPr>
            <a:r>
              <a:rPr lang="en-US"/>
              <a:t>Add Headline Here</a:t>
            </a:r>
          </a:p>
        </p:txBody>
      </p:sp>
      <p:cxnSp>
        <p:nvCxnSpPr>
          <p:cNvPr id="15" name="Straight Connector 14">
            <a:extLst>
              <a:ext uri="{FF2B5EF4-FFF2-40B4-BE49-F238E27FC236}">
                <a16:creationId xmlns:a16="http://schemas.microsoft.com/office/drawing/2014/main" id="{4C02D408-24F0-48D9-9651-58EF6575D3CA}"/>
              </a:ext>
            </a:extLst>
          </p:cNvPr>
          <p:cNvCxnSpPr>
            <a:cxnSpLocks/>
          </p:cNvCxnSpPr>
          <p:nvPr userDrawn="1"/>
        </p:nvCxnSpPr>
        <p:spPr>
          <a:xfrm>
            <a:off x="4411288" y="489857"/>
            <a:ext cx="1108363" cy="0"/>
          </a:xfrm>
          <a:prstGeom prst="line">
            <a:avLst/>
          </a:prstGeom>
          <a:ln w="603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E684CA-499F-49C1-B233-507FE44E7C65}"/>
              </a:ext>
            </a:extLst>
          </p:cNvPr>
          <p:cNvCxnSpPr>
            <a:cxnSpLocks/>
          </p:cNvCxnSpPr>
          <p:nvPr userDrawn="1"/>
        </p:nvCxnSpPr>
        <p:spPr>
          <a:xfrm>
            <a:off x="354674" y="3803591"/>
            <a:ext cx="1108363"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55B5E731-82EE-4BF9-9BBF-10AE838CC47C}"/>
              </a:ext>
            </a:extLst>
          </p:cNvPr>
          <p:cNvSpPr>
            <a:spLocks noGrp="1"/>
          </p:cNvSpPr>
          <p:nvPr>
            <p:ph type="body" sz="quarter" idx="11"/>
          </p:nvPr>
        </p:nvSpPr>
        <p:spPr>
          <a:xfrm>
            <a:off x="4333702" y="1000461"/>
            <a:ext cx="3735185" cy="2202628"/>
          </a:xfrm>
        </p:spPr>
        <p:txBody>
          <a:bodyPr vert="horz" lIns="0" tIns="45720" rIns="45720" bIns="45720" rtlCol="0">
            <a:normAutofit/>
          </a:bodyPr>
          <a:lstStyle>
            <a:lvl1pPr marL="0" indent="0">
              <a:lnSpc>
                <a:spcPct val="100000"/>
              </a:lnSpc>
              <a:spcBef>
                <a:spcPts val="882"/>
              </a:spcBef>
              <a:spcAft>
                <a:spcPts val="529"/>
              </a:spcAft>
              <a:buNone/>
              <a:defRPr lang="en-US" sz="1588" b="0" spc="0" baseline="0" dirty="0">
                <a:solidFill>
                  <a:schemeClr val="tx2"/>
                </a:solidFill>
              </a:defRPr>
            </a:lvl1pPr>
          </a:lstStyle>
          <a:p>
            <a:pPr marL="99365" lvl="0" indent="-99365" defTabSz="403433">
              <a:lnSpc>
                <a:spcPct val="150000"/>
              </a:lnSpc>
              <a:spcBef>
                <a:spcPts val="0"/>
              </a:spcBef>
            </a:pPr>
            <a:r>
              <a:rPr lang="en-US"/>
              <a:t>Click to edit Master text styles</a:t>
            </a:r>
          </a:p>
        </p:txBody>
      </p:sp>
      <p:sp>
        <p:nvSpPr>
          <p:cNvPr id="23" name="Text Placeholder 21">
            <a:extLst>
              <a:ext uri="{FF2B5EF4-FFF2-40B4-BE49-F238E27FC236}">
                <a16:creationId xmlns:a16="http://schemas.microsoft.com/office/drawing/2014/main" id="{47551B2B-39F7-4786-993B-A2D8AA16C81C}"/>
              </a:ext>
            </a:extLst>
          </p:cNvPr>
          <p:cNvSpPr>
            <a:spLocks noGrp="1"/>
          </p:cNvSpPr>
          <p:nvPr>
            <p:ph type="body" sz="quarter" idx="12"/>
          </p:nvPr>
        </p:nvSpPr>
        <p:spPr>
          <a:xfrm>
            <a:off x="8397702" y="1000461"/>
            <a:ext cx="3513513" cy="2202628"/>
          </a:xfrm>
        </p:spPr>
        <p:txBody>
          <a:bodyPr vert="horz" lIns="45720" tIns="45720" rIns="45720" bIns="45720" rtlCol="0">
            <a:normAutofit/>
          </a:bodyPr>
          <a:lstStyle>
            <a:lvl1pPr marL="0" indent="0">
              <a:lnSpc>
                <a:spcPct val="100000"/>
              </a:lnSpc>
              <a:spcBef>
                <a:spcPts val="882"/>
              </a:spcBef>
              <a:spcAft>
                <a:spcPts val="529"/>
              </a:spcAft>
              <a:buNone/>
              <a:defRPr lang="en-US" sz="1588" b="0" spc="0" baseline="0" dirty="0">
                <a:solidFill>
                  <a:schemeClr val="tx2"/>
                </a:solidFill>
              </a:defRPr>
            </a:lvl1pPr>
          </a:lstStyle>
          <a:p>
            <a:pPr marL="99365" lvl="0" indent="-99365" defTabSz="403433">
              <a:lnSpc>
                <a:spcPct val="150000"/>
              </a:lnSpc>
              <a:spcBef>
                <a:spcPts val="0"/>
              </a:spcBef>
            </a:pPr>
            <a:r>
              <a:rPr lang="en-US"/>
              <a:t>Click to edit Master text styles</a:t>
            </a:r>
          </a:p>
        </p:txBody>
      </p: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1" y="0"/>
            <a:ext cx="4045524" cy="3429000"/>
          </a:xfrm>
          <a:solidFill>
            <a:schemeClr val="accent1"/>
          </a:solidFill>
        </p:spPr>
        <p:txBody>
          <a:bodyPr anchor="ctr"/>
          <a:lstStyle>
            <a:lvl1pPr marL="0" indent="0" algn="ctr">
              <a:buNone/>
              <a:defRPr>
                <a:solidFill>
                  <a:schemeClr val="bg1"/>
                </a:solidFill>
              </a:defRPr>
            </a:lvl1pPr>
          </a:lstStyle>
          <a:p>
            <a:r>
              <a:rPr lang="en-US"/>
              <a:t>Click icon to add picture</a:t>
            </a:r>
          </a:p>
        </p:txBody>
      </p:sp>
      <p:sp>
        <p:nvSpPr>
          <p:cNvPr id="26" name="Picture Placeholder 24">
            <a:extLst>
              <a:ext uri="{FF2B5EF4-FFF2-40B4-BE49-F238E27FC236}">
                <a16:creationId xmlns:a16="http://schemas.microsoft.com/office/drawing/2014/main" id="{A1AE2DD5-B409-4195-BCAA-51F07D05C90F}"/>
              </a:ext>
            </a:extLst>
          </p:cNvPr>
          <p:cNvSpPr>
            <a:spLocks noGrp="1"/>
          </p:cNvSpPr>
          <p:nvPr>
            <p:ph type="pic" sz="quarter" idx="14"/>
          </p:nvPr>
        </p:nvSpPr>
        <p:spPr>
          <a:xfrm>
            <a:off x="4045525" y="3428995"/>
            <a:ext cx="8146476" cy="3429000"/>
          </a:xfrm>
        </p:spPr>
        <p:txBody>
          <a:bodyPr anchor="ctr"/>
          <a:lstStyle>
            <a:lvl1pPr marL="0" indent="0" algn="ctr">
              <a:buNone/>
              <a:defRPr/>
            </a:lvl1pPr>
          </a:lstStyle>
          <a:p>
            <a:r>
              <a:rPr lang="en-US"/>
              <a:t>Click icon to add picture</a:t>
            </a:r>
          </a:p>
        </p:txBody>
      </p:sp>
      <p:sp>
        <p:nvSpPr>
          <p:cNvPr id="12" name="Text Placeholder 5">
            <a:extLst>
              <a:ext uri="{FF2B5EF4-FFF2-40B4-BE49-F238E27FC236}">
                <a16:creationId xmlns:a16="http://schemas.microsoft.com/office/drawing/2014/main" id="{369F2493-3BB1-400E-8C67-ACB22BDAF4D6}"/>
              </a:ext>
            </a:extLst>
          </p:cNvPr>
          <p:cNvSpPr>
            <a:spLocks noGrp="1"/>
          </p:cNvSpPr>
          <p:nvPr>
            <p:ph type="body" sz="quarter" idx="21" hasCustomPrompt="1"/>
          </p:nvPr>
        </p:nvSpPr>
        <p:spPr>
          <a:xfrm>
            <a:off x="313653" y="4056591"/>
            <a:ext cx="3413606" cy="2472856"/>
          </a:xfrm>
        </p:spPr>
        <p:txBody>
          <a:bodyPr/>
          <a:lstStyle>
            <a:lvl1pPr marL="0" indent="0" algn="l">
              <a:lnSpc>
                <a:spcPts val="4588"/>
              </a:lnSpc>
              <a:buFont typeface="Arial" panose="020B0604020202020204" pitchFamily="34" charset="0"/>
              <a:buNone/>
              <a:defRPr sz="3883" b="1" cap="none" baseline="0">
                <a:solidFill>
                  <a:schemeClr val="bg1"/>
                </a:solidFill>
                <a:latin typeface="+mj-lt"/>
              </a:defRPr>
            </a:lvl1pPr>
          </a:lstStyle>
          <a:p>
            <a:pPr lvl="0"/>
            <a:r>
              <a:rPr lang="en-US"/>
              <a:t>Add Title</a:t>
            </a:r>
          </a:p>
        </p:txBody>
      </p:sp>
      <p:sp>
        <p:nvSpPr>
          <p:cNvPr id="13" name="TextBox 12">
            <a:extLst>
              <a:ext uri="{FF2B5EF4-FFF2-40B4-BE49-F238E27FC236}">
                <a16:creationId xmlns:a16="http://schemas.microsoft.com/office/drawing/2014/main" id="{59E61D2B-635B-4DA5-9711-73B6F9219746}"/>
              </a:ext>
            </a:extLst>
          </p:cNvPr>
          <p:cNvSpPr txBox="1"/>
          <p:nvPr userDrawn="1"/>
        </p:nvSpPr>
        <p:spPr>
          <a:xfrm>
            <a:off x="10674183" y="6408219"/>
            <a:ext cx="1240727" cy="282385"/>
          </a:xfrm>
          <a:prstGeom prst="rect">
            <a:avLst/>
          </a:prstGeom>
          <a:noFill/>
        </p:spPr>
        <p:txBody>
          <a:bodyPr wrap="square" rtlCol="0">
            <a:spAutoFit/>
          </a:bodyPr>
          <a:lstStyle/>
          <a:p>
            <a:pPr marL="0" marR="0" lvl="0" indent="0" algn="r" defTabSz="806867" rtl="0" eaLnBrk="1" fontAlgn="auto" latinLnBrk="0" hangingPunct="1">
              <a:lnSpc>
                <a:spcPct val="100000"/>
              </a:lnSpc>
              <a:spcBef>
                <a:spcPts val="0"/>
              </a:spcBef>
              <a:spcAft>
                <a:spcPts val="0"/>
              </a:spcAft>
              <a:buClrTx/>
              <a:buSzTx/>
              <a:buFontTx/>
              <a:buNone/>
              <a:tabLst/>
              <a:defRPr/>
            </a:pPr>
            <a:fld id="{49AE1395-5A3B-42FD-9C60-EDDE43A0EBA3}" type="slidenum">
              <a:rPr kumimoji="0" lang="en-US" sz="1235" b="0" i="0" u="none" strike="noStrike" kern="1200" cap="none" spc="0" normalizeH="0" baseline="0" noProof="0" smtClean="0">
                <a:ln>
                  <a:noFill/>
                </a:ln>
                <a:solidFill>
                  <a:srgbClr val="004070"/>
                </a:solidFill>
                <a:effectLst/>
                <a:uLnTx/>
                <a:uFillTx/>
                <a:latin typeface="Segoe UI"/>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a:t>
            </a:fld>
            <a:endParaRPr kumimoji="0" lang="en-US" sz="1235" b="0" i="0" u="none" strike="noStrike" kern="1200" cap="none" spc="0" normalizeH="0" baseline="0" noProof="0">
              <a:ln>
                <a:noFill/>
              </a:ln>
              <a:solidFill>
                <a:srgbClr val="004070"/>
              </a:solidFill>
              <a:effectLst/>
              <a:uLnTx/>
              <a:uFillTx/>
              <a:latin typeface="Segoe UI"/>
              <a:ea typeface="+mn-ea"/>
              <a:cs typeface="+mn-cs"/>
            </a:endParaRPr>
          </a:p>
        </p:txBody>
      </p:sp>
    </p:spTree>
    <p:extLst>
      <p:ext uri="{BB962C8B-B14F-4D97-AF65-F5344CB8AC3E}">
        <p14:creationId xmlns:p14="http://schemas.microsoft.com/office/powerpoint/2010/main" val="1378876954"/>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Opt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D62240-1E88-4AF1-B533-E4A44C81DEF1}"/>
              </a:ext>
            </a:extLst>
          </p:cNvPr>
          <p:cNvSpPr/>
          <p:nvPr userDrawn="1"/>
        </p:nvSpPr>
        <p:spPr>
          <a:xfrm>
            <a:off x="0" y="3429000"/>
            <a:ext cx="4067695"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39818D87-9017-48E8-9B89-B4C276E5C06B}"/>
              </a:ext>
            </a:extLst>
          </p:cNvPr>
          <p:cNvSpPr>
            <a:spLocks noGrp="1"/>
          </p:cNvSpPr>
          <p:nvPr>
            <p:ph type="ctrTitle" hasCustomPrompt="1"/>
          </p:nvPr>
        </p:nvSpPr>
        <p:spPr>
          <a:xfrm>
            <a:off x="4333702" y="677732"/>
            <a:ext cx="3524597" cy="322729"/>
          </a:xfrm>
          <a:prstGeom prst="rect">
            <a:avLst/>
          </a:prstGeom>
        </p:spPr>
        <p:txBody>
          <a:bodyPr vert="horz" lIns="0" tIns="45720" rIns="0" bIns="45720" rtlCol="0" anchor="ctr">
            <a:noAutofit/>
          </a:bodyPr>
          <a:lstStyle>
            <a:lvl1pPr>
              <a:defRPr lang="en-US" sz="2118" b="1" i="0" cap="none" spc="0" baseline="0" dirty="0">
                <a:solidFill>
                  <a:schemeClr val="accent1"/>
                </a:solidFill>
                <a:ea typeface="+mn-ea"/>
                <a:cs typeface="+mn-cs"/>
              </a:defRPr>
            </a:lvl1pPr>
          </a:lstStyle>
          <a:p>
            <a:pPr marL="0" lvl="0" indent="0" defTabSz="806867">
              <a:lnSpc>
                <a:spcPct val="100000"/>
              </a:lnSpc>
              <a:spcBef>
                <a:spcPts val="882"/>
              </a:spcBef>
              <a:buFont typeface="Arial" panose="020B0604020202020204" pitchFamily="34" charset="0"/>
            </a:pPr>
            <a:r>
              <a:rPr lang="en-US"/>
              <a:t>Add Title Here</a:t>
            </a:r>
          </a:p>
        </p:txBody>
      </p:sp>
      <p:cxnSp>
        <p:nvCxnSpPr>
          <p:cNvPr id="15" name="Straight Connector 14">
            <a:extLst>
              <a:ext uri="{FF2B5EF4-FFF2-40B4-BE49-F238E27FC236}">
                <a16:creationId xmlns:a16="http://schemas.microsoft.com/office/drawing/2014/main" id="{4C02D408-24F0-48D9-9651-58EF6575D3CA}"/>
              </a:ext>
            </a:extLst>
          </p:cNvPr>
          <p:cNvCxnSpPr>
            <a:cxnSpLocks/>
          </p:cNvCxnSpPr>
          <p:nvPr userDrawn="1"/>
        </p:nvCxnSpPr>
        <p:spPr>
          <a:xfrm>
            <a:off x="4411288" y="489857"/>
            <a:ext cx="1108363" cy="0"/>
          </a:xfrm>
          <a:prstGeom prst="line">
            <a:avLst/>
          </a:prstGeom>
          <a:ln w="603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E684CA-499F-49C1-B233-507FE44E7C65}"/>
              </a:ext>
            </a:extLst>
          </p:cNvPr>
          <p:cNvCxnSpPr>
            <a:cxnSpLocks/>
          </p:cNvCxnSpPr>
          <p:nvPr userDrawn="1"/>
        </p:nvCxnSpPr>
        <p:spPr>
          <a:xfrm>
            <a:off x="354674" y="3803591"/>
            <a:ext cx="1108363"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55B5E731-82EE-4BF9-9BBF-10AE838CC47C}"/>
              </a:ext>
            </a:extLst>
          </p:cNvPr>
          <p:cNvSpPr>
            <a:spLocks noGrp="1"/>
          </p:cNvSpPr>
          <p:nvPr>
            <p:ph type="body" sz="quarter" idx="11"/>
          </p:nvPr>
        </p:nvSpPr>
        <p:spPr>
          <a:xfrm>
            <a:off x="4333702" y="1000461"/>
            <a:ext cx="3513513" cy="2355925"/>
          </a:xfrm>
        </p:spPr>
        <p:txBody>
          <a:bodyPr vert="horz" lIns="0" tIns="45720" rIns="0" bIns="45720" rtlCol="0">
            <a:normAutofit/>
          </a:bodyPr>
          <a:lstStyle>
            <a:lvl1pPr marL="0" indent="0" algn="l">
              <a:lnSpc>
                <a:spcPct val="100000"/>
              </a:lnSpc>
              <a:buNone/>
              <a:defRPr lang="en-US" sz="1588" b="0" spc="0" baseline="0" dirty="0">
                <a:solidFill>
                  <a:schemeClr val="tx2"/>
                </a:solidFill>
              </a:defRPr>
            </a:lvl1pPr>
          </a:lstStyle>
          <a:p>
            <a:pPr marL="99365" lvl="0" indent="-99365" defTabSz="403433">
              <a:lnSpc>
                <a:spcPct val="150000"/>
              </a:lnSpc>
              <a:spcBef>
                <a:spcPts val="0"/>
              </a:spcBef>
            </a:pPr>
            <a:r>
              <a:rPr lang="en-US"/>
              <a:t>Click to edit Master text styles</a:t>
            </a:r>
          </a:p>
        </p:txBody>
      </p:sp>
      <p:sp>
        <p:nvSpPr>
          <p:cNvPr id="23" name="Text Placeholder 21">
            <a:extLst>
              <a:ext uri="{FF2B5EF4-FFF2-40B4-BE49-F238E27FC236}">
                <a16:creationId xmlns:a16="http://schemas.microsoft.com/office/drawing/2014/main" id="{47551B2B-39F7-4786-993B-A2D8AA16C81C}"/>
              </a:ext>
            </a:extLst>
          </p:cNvPr>
          <p:cNvSpPr>
            <a:spLocks noGrp="1"/>
          </p:cNvSpPr>
          <p:nvPr>
            <p:ph type="body" sz="quarter" idx="12"/>
          </p:nvPr>
        </p:nvSpPr>
        <p:spPr>
          <a:xfrm>
            <a:off x="4344786" y="4469803"/>
            <a:ext cx="3513513" cy="2000922"/>
          </a:xfrm>
        </p:spPr>
        <p:txBody>
          <a:bodyPr vert="horz" lIns="0" tIns="45720" rIns="0" bIns="45720" rtlCol="0">
            <a:normAutofit/>
          </a:bodyPr>
          <a:lstStyle>
            <a:lvl1pPr marL="0" indent="0">
              <a:lnSpc>
                <a:spcPct val="100000"/>
              </a:lnSpc>
              <a:buNone/>
              <a:defRPr lang="en-US" sz="1588" b="0" spc="0" baseline="0" dirty="0">
                <a:solidFill>
                  <a:schemeClr val="tx2"/>
                </a:solidFill>
              </a:defRPr>
            </a:lvl1pPr>
          </a:lstStyle>
          <a:p>
            <a:pPr marL="99365" lvl="0" indent="-99365" defTabSz="403433">
              <a:lnSpc>
                <a:spcPct val="150000"/>
              </a:lnSpc>
              <a:spcBef>
                <a:spcPts val="0"/>
              </a:spcBef>
            </a:pPr>
            <a:r>
              <a:rPr lang="en-US"/>
              <a:t>Click to edit Master text styles</a:t>
            </a:r>
          </a:p>
        </p:txBody>
      </p: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0" y="0"/>
            <a:ext cx="4067695" cy="3429000"/>
          </a:xfrm>
        </p:spPr>
        <p:txBody>
          <a:bodyPr anchor="ctr"/>
          <a:lstStyle>
            <a:lvl1pPr marL="0" indent="0" algn="ctr">
              <a:buNone/>
              <a:defRPr/>
            </a:lvl1pPr>
          </a:lstStyle>
          <a:p>
            <a:r>
              <a:rPr lang="en-US"/>
              <a:t>Click icon to add picture</a:t>
            </a:r>
          </a:p>
        </p:txBody>
      </p:sp>
      <p:sp>
        <p:nvSpPr>
          <p:cNvPr id="26" name="Picture Placeholder 24">
            <a:extLst>
              <a:ext uri="{FF2B5EF4-FFF2-40B4-BE49-F238E27FC236}">
                <a16:creationId xmlns:a16="http://schemas.microsoft.com/office/drawing/2014/main" id="{A1AE2DD5-B409-4195-BCAA-51F07D05C90F}"/>
              </a:ext>
            </a:extLst>
          </p:cNvPr>
          <p:cNvSpPr>
            <a:spLocks noGrp="1"/>
          </p:cNvSpPr>
          <p:nvPr>
            <p:ph type="pic" sz="quarter" idx="14"/>
          </p:nvPr>
        </p:nvSpPr>
        <p:spPr>
          <a:xfrm>
            <a:off x="8146477" y="-1"/>
            <a:ext cx="4045524" cy="6858001"/>
          </a:xfrm>
          <a:solidFill>
            <a:schemeClr val="accent1"/>
          </a:solidFill>
        </p:spPr>
        <p:txBody>
          <a:bodyPr anchor="ctr"/>
          <a:lstStyle>
            <a:lvl1pPr marL="0" indent="0" algn="ctr">
              <a:buNone/>
              <a:defRPr>
                <a:solidFill>
                  <a:schemeClr val="bg1"/>
                </a:solidFill>
              </a:defRPr>
            </a:lvl1pPr>
          </a:lstStyle>
          <a:p>
            <a:r>
              <a:rPr lang="en-US"/>
              <a:t>Click icon to add picture</a:t>
            </a:r>
          </a:p>
        </p:txBody>
      </p:sp>
      <p:cxnSp>
        <p:nvCxnSpPr>
          <p:cNvPr id="3" name="Straight Connector 2">
            <a:extLst>
              <a:ext uri="{FF2B5EF4-FFF2-40B4-BE49-F238E27FC236}">
                <a16:creationId xmlns:a16="http://schemas.microsoft.com/office/drawing/2014/main" id="{EAFCE613-3382-4B90-98DA-A2097D8A4302}"/>
              </a:ext>
            </a:extLst>
          </p:cNvPr>
          <p:cNvCxnSpPr>
            <a:cxnSpLocks/>
          </p:cNvCxnSpPr>
          <p:nvPr userDrawn="1"/>
        </p:nvCxnSpPr>
        <p:spPr>
          <a:xfrm>
            <a:off x="4411288" y="3803591"/>
            <a:ext cx="1108363" cy="0"/>
          </a:xfrm>
          <a:prstGeom prst="line">
            <a:avLst/>
          </a:prstGeom>
          <a:ln w="603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5">
            <a:extLst>
              <a:ext uri="{FF2B5EF4-FFF2-40B4-BE49-F238E27FC236}">
                <a16:creationId xmlns:a16="http://schemas.microsoft.com/office/drawing/2014/main" id="{FCF709D0-1556-44AD-8AD3-AE1EACEE7C49}"/>
              </a:ext>
            </a:extLst>
          </p:cNvPr>
          <p:cNvSpPr>
            <a:spLocks noGrp="1"/>
          </p:cNvSpPr>
          <p:nvPr>
            <p:ph type="body" sz="quarter" idx="20" hasCustomPrompt="1"/>
          </p:nvPr>
        </p:nvSpPr>
        <p:spPr>
          <a:xfrm>
            <a:off x="325478" y="4047944"/>
            <a:ext cx="3424843" cy="2422781"/>
          </a:xfrm>
        </p:spPr>
        <p:txBody>
          <a:bodyPr/>
          <a:lstStyle>
            <a:lvl1pPr marL="0" indent="0" algn="l">
              <a:lnSpc>
                <a:spcPts val="3530"/>
              </a:lnSpc>
              <a:buFont typeface="Arial" panose="020B0604020202020204" pitchFamily="34" charset="0"/>
              <a:buNone/>
              <a:defRPr sz="3530" b="1" cap="none" baseline="0">
                <a:solidFill>
                  <a:schemeClr val="bg1"/>
                </a:solidFill>
                <a:latin typeface="+mj-lt"/>
              </a:defRPr>
            </a:lvl1pPr>
          </a:lstStyle>
          <a:p>
            <a:pPr lvl="0"/>
            <a:r>
              <a:rPr lang="en-US"/>
              <a:t>Add Title</a:t>
            </a:r>
          </a:p>
        </p:txBody>
      </p:sp>
      <p:sp>
        <p:nvSpPr>
          <p:cNvPr id="24" name="Text Placeholder 19">
            <a:extLst>
              <a:ext uri="{FF2B5EF4-FFF2-40B4-BE49-F238E27FC236}">
                <a16:creationId xmlns:a16="http://schemas.microsoft.com/office/drawing/2014/main" id="{FC9D06D3-2BFE-45BA-8196-3AA6CC98E3E1}"/>
              </a:ext>
            </a:extLst>
          </p:cNvPr>
          <p:cNvSpPr>
            <a:spLocks noGrp="1"/>
          </p:cNvSpPr>
          <p:nvPr>
            <p:ph type="body" sz="quarter" idx="10" hasCustomPrompt="1"/>
          </p:nvPr>
        </p:nvSpPr>
        <p:spPr>
          <a:xfrm>
            <a:off x="4333702" y="4114800"/>
            <a:ext cx="3524597" cy="322729"/>
          </a:xfrm>
        </p:spPr>
        <p:txBody>
          <a:bodyPr vert="horz" lIns="0" tIns="45720" rIns="0" bIns="45720" rtlCol="0" anchor="ctr">
            <a:noAutofit/>
          </a:bodyPr>
          <a:lstStyle>
            <a:lvl1pPr marL="0" indent="0">
              <a:buNone/>
              <a:defRPr lang="en-US" sz="2118" b="1" i="0" cap="none" spc="0" baseline="0" dirty="0">
                <a:solidFill>
                  <a:schemeClr val="accent1"/>
                </a:solidFill>
                <a:latin typeface="+mj-lt"/>
              </a:defRPr>
            </a:lvl1pPr>
          </a:lstStyle>
          <a:p>
            <a:pPr marL="203210" lvl="0" indent="-302575" defTabSz="806867">
              <a:lnSpc>
                <a:spcPct val="100000"/>
              </a:lnSpc>
              <a:spcBef>
                <a:spcPts val="882"/>
              </a:spcBef>
            </a:pPr>
            <a:r>
              <a:rPr lang="en-US"/>
              <a:t>Add Title Here</a:t>
            </a:r>
          </a:p>
        </p:txBody>
      </p:sp>
      <p:sp>
        <p:nvSpPr>
          <p:cNvPr id="14" name="TextBox 13">
            <a:extLst>
              <a:ext uri="{FF2B5EF4-FFF2-40B4-BE49-F238E27FC236}">
                <a16:creationId xmlns:a16="http://schemas.microsoft.com/office/drawing/2014/main" id="{80512B35-6E68-4E98-968C-BBD9C7BAFB78}"/>
              </a:ext>
            </a:extLst>
          </p:cNvPr>
          <p:cNvSpPr txBox="1"/>
          <p:nvPr userDrawn="1"/>
        </p:nvSpPr>
        <p:spPr>
          <a:xfrm>
            <a:off x="10674183" y="6408219"/>
            <a:ext cx="1240727" cy="282385"/>
          </a:xfrm>
          <a:prstGeom prst="rect">
            <a:avLst/>
          </a:prstGeom>
          <a:noFill/>
        </p:spPr>
        <p:txBody>
          <a:bodyPr wrap="square" rtlCol="0">
            <a:spAutoFit/>
          </a:bodyPr>
          <a:lstStyle/>
          <a:p>
            <a:pPr marL="0" marR="0" lvl="0" indent="0" algn="r" defTabSz="806867" rtl="0" eaLnBrk="1" fontAlgn="auto" latinLnBrk="0" hangingPunct="1">
              <a:lnSpc>
                <a:spcPct val="100000"/>
              </a:lnSpc>
              <a:spcBef>
                <a:spcPts val="0"/>
              </a:spcBef>
              <a:spcAft>
                <a:spcPts val="0"/>
              </a:spcAft>
              <a:buClrTx/>
              <a:buSzTx/>
              <a:buFontTx/>
              <a:buNone/>
              <a:tabLst/>
              <a:defRPr/>
            </a:pPr>
            <a:fld id="{49AE1395-5A3B-42FD-9C60-EDDE43A0EBA3}" type="slidenum">
              <a:rPr kumimoji="0" lang="en-US" sz="1235"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a:t>
            </a:fld>
            <a:endParaRPr kumimoji="0" lang="en-US" sz="1235"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710498007"/>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25FD-CBEA-0B7F-E2B7-027D6C24FD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F0701D-89D8-5FE1-A498-335685037F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9B44E-D929-5B52-92D1-D5E4C45B5FFD}"/>
              </a:ext>
            </a:extLst>
          </p:cNvPr>
          <p:cNvSpPr>
            <a:spLocks noGrp="1"/>
          </p:cNvSpPr>
          <p:nvPr>
            <p:ph type="dt" sz="half" idx="10"/>
          </p:nvPr>
        </p:nvSpPr>
        <p:spPr/>
        <p:txBody>
          <a:bodyPr/>
          <a:lstStyle/>
          <a:p>
            <a:fld id="{C6A30286-DAC4-4A70-9D01-43EE018F544A}" type="datetimeFigureOut">
              <a:rPr lang="en-US" smtClean="0"/>
              <a:t>4/21/2026</a:t>
            </a:fld>
            <a:endParaRPr lang="en-US"/>
          </a:p>
        </p:txBody>
      </p:sp>
      <p:sp>
        <p:nvSpPr>
          <p:cNvPr id="5" name="Footer Placeholder 4">
            <a:extLst>
              <a:ext uri="{FF2B5EF4-FFF2-40B4-BE49-F238E27FC236}">
                <a16:creationId xmlns:a16="http://schemas.microsoft.com/office/drawing/2014/main" id="{2EB46974-51AD-7D76-9C05-3C181C45D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58FF8D-9B15-1F74-48DD-FAE752433CA5}"/>
              </a:ext>
            </a:extLst>
          </p:cNvPr>
          <p:cNvSpPr>
            <a:spLocks noGrp="1"/>
          </p:cNvSpPr>
          <p:nvPr>
            <p:ph type="sldNum" sz="quarter" idx="12"/>
          </p:nvPr>
        </p:nvSpPr>
        <p:spPr/>
        <p:txBody>
          <a:bodyPr/>
          <a:lstStyle/>
          <a:p>
            <a:fld id="{448BCF90-B03E-4C9F-A05E-6DA2DB587CAB}" type="slidenum">
              <a:rPr lang="en-US" smtClean="0"/>
              <a:t>‹#›</a:t>
            </a:fld>
            <a:endParaRPr lang="en-US"/>
          </a:p>
        </p:txBody>
      </p:sp>
    </p:spTree>
    <p:extLst>
      <p:ext uri="{BB962C8B-B14F-4D97-AF65-F5344CB8AC3E}">
        <p14:creationId xmlns:p14="http://schemas.microsoft.com/office/powerpoint/2010/main" val="145524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Opt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CFB210-DFDF-4DDA-8A63-CA2E2EE4C93E}"/>
              </a:ext>
            </a:extLst>
          </p:cNvPr>
          <p:cNvSpPr/>
          <p:nvPr userDrawn="1"/>
        </p:nvSpPr>
        <p:spPr>
          <a:xfrm>
            <a:off x="4045525" y="0"/>
            <a:ext cx="8146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0F0B1261-A13A-4E9E-AA95-EED10F4CFA0E}"/>
              </a:ext>
            </a:extLst>
          </p:cNvPr>
          <p:cNvSpPr/>
          <p:nvPr userDrawn="1"/>
        </p:nvSpPr>
        <p:spPr>
          <a:xfrm>
            <a:off x="-11080" y="0"/>
            <a:ext cx="4067695"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cxnSp>
        <p:nvCxnSpPr>
          <p:cNvPr id="11" name="Straight Connector 10">
            <a:extLst>
              <a:ext uri="{FF2B5EF4-FFF2-40B4-BE49-F238E27FC236}">
                <a16:creationId xmlns:a16="http://schemas.microsoft.com/office/drawing/2014/main" id="{A1A4A6AC-F3AF-4832-AD1D-6D835E5EEB44}"/>
              </a:ext>
            </a:extLst>
          </p:cNvPr>
          <p:cNvCxnSpPr/>
          <p:nvPr userDrawn="1"/>
        </p:nvCxnSpPr>
        <p:spPr>
          <a:xfrm>
            <a:off x="475014" y="489857"/>
            <a:ext cx="1108363"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E684CA-499F-49C1-B233-507FE44E7C65}"/>
              </a:ext>
            </a:extLst>
          </p:cNvPr>
          <p:cNvCxnSpPr>
            <a:cxnSpLocks/>
          </p:cNvCxnSpPr>
          <p:nvPr userDrawn="1"/>
        </p:nvCxnSpPr>
        <p:spPr>
          <a:xfrm>
            <a:off x="4526549" y="489857"/>
            <a:ext cx="1108363"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1" y="3429000"/>
            <a:ext cx="4045524" cy="3429000"/>
          </a:xfrm>
        </p:spPr>
        <p:txBody>
          <a:bodyPr anchor="ctr"/>
          <a:lstStyle>
            <a:lvl1pPr marL="0" indent="0" algn="ctr">
              <a:buNone/>
              <a:defRPr/>
            </a:lvl1pPr>
          </a:lstStyle>
          <a:p>
            <a:r>
              <a:rPr lang="en-US"/>
              <a:t>Click icon to add picture</a:t>
            </a:r>
          </a:p>
        </p:txBody>
      </p:sp>
      <p:sp>
        <p:nvSpPr>
          <p:cNvPr id="3" name="Title 2">
            <a:extLst>
              <a:ext uri="{FF2B5EF4-FFF2-40B4-BE49-F238E27FC236}">
                <a16:creationId xmlns:a16="http://schemas.microsoft.com/office/drawing/2014/main" id="{D46EEC80-D9AF-431C-AB25-980960CCD2B8}"/>
              </a:ext>
            </a:extLst>
          </p:cNvPr>
          <p:cNvSpPr>
            <a:spLocks noGrp="1"/>
          </p:cNvSpPr>
          <p:nvPr>
            <p:ph type="title" hasCustomPrompt="1"/>
          </p:nvPr>
        </p:nvSpPr>
        <p:spPr>
          <a:xfrm>
            <a:off x="4411287" y="665245"/>
            <a:ext cx="7319671" cy="602618"/>
          </a:xfrm>
        </p:spPr>
        <p:txBody>
          <a:bodyPr anchor="t"/>
          <a:lstStyle>
            <a:lvl1pPr>
              <a:lnSpc>
                <a:spcPct val="100000"/>
              </a:lnSpc>
              <a:defRPr sz="2824" b="1" cap="none" baseline="0">
                <a:solidFill>
                  <a:schemeClr val="bg1"/>
                </a:solidFill>
              </a:defRPr>
            </a:lvl1pPr>
          </a:lstStyle>
          <a:p>
            <a:r>
              <a:rPr lang="en-US"/>
              <a:t>Click To Edit Headline</a:t>
            </a:r>
          </a:p>
        </p:txBody>
      </p:sp>
      <p:sp>
        <p:nvSpPr>
          <p:cNvPr id="13" name="Text Placeholder 5">
            <a:extLst>
              <a:ext uri="{FF2B5EF4-FFF2-40B4-BE49-F238E27FC236}">
                <a16:creationId xmlns:a16="http://schemas.microsoft.com/office/drawing/2014/main" id="{3AE3B97B-DCD4-48CF-8A64-5DCCD0F44275}"/>
              </a:ext>
            </a:extLst>
          </p:cNvPr>
          <p:cNvSpPr>
            <a:spLocks noGrp="1"/>
          </p:cNvSpPr>
          <p:nvPr>
            <p:ph type="body" sz="quarter" idx="20" hasCustomPrompt="1"/>
          </p:nvPr>
        </p:nvSpPr>
        <p:spPr>
          <a:xfrm>
            <a:off x="315959" y="665245"/>
            <a:ext cx="3413606" cy="2331523"/>
          </a:xfrm>
        </p:spPr>
        <p:txBody>
          <a:bodyPr/>
          <a:lstStyle>
            <a:lvl1pPr marL="0" indent="0" algn="l">
              <a:lnSpc>
                <a:spcPts val="4588"/>
              </a:lnSpc>
              <a:buFont typeface="Arial" panose="020B0604020202020204" pitchFamily="34" charset="0"/>
              <a:buNone/>
              <a:defRPr sz="3883" b="1" cap="none" baseline="0">
                <a:solidFill>
                  <a:schemeClr val="bg1"/>
                </a:solidFill>
                <a:latin typeface="+mj-lt"/>
              </a:defRPr>
            </a:lvl1pPr>
          </a:lstStyle>
          <a:p>
            <a:pPr lvl="0"/>
            <a:r>
              <a:rPr lang="en-US"/>
              <a:t>Add Title</a:t>
            </a:r>
          </a:p>
        </p:txBody>
      </p:sp>
      <p:sp>
        <p:nvSpPr>
          <p:cNvPr id="5" name="Content Placeholder 4">
            <a:extLst>
              <a:ext uri="{FF2B5EF4-FFF2-40B4-BE49-F238E27FC236}">
                <a16:creationId xmlns:a16="http://schemas.microsoft.com/office/drawing/2014/main" id="{2FB432FE-626C-49D7-B3DC-2704D9B39E81}"/>
              </a:ext>
            </a:extLst>
          </p:cNvPr>
          <p:cNvSpPr>
            <a:spLocks noGrp="1"/>
          </p:cNvSpPr>
          <p:nvPr>
            <p:ph sz="quarter" idx="21"/>
          </p:nvPr>
        </p:nvSpPr>
        <p:spPr>
          <a:xfrm>
            <a:off x="4410916" y="1396534"/>
            <a:ext cx="7320243" cy="5122489"/>
          </a:xfrm>
        </p:spPr>
        <p:txBody>
          <a:bodyPr/>
          <a:lstStyle>
            <a:lvl1pPr marL="306609" indent="-306609">
              <a:lnSpc>
                <a:spcPct val="100000"/>
              </a:lnSpc>
              <a:spcBef>
                <a:spcPts val="1059"/>
              </a:spcBef>
              <a:buFont typeface="Wingdings" panose="05000000000000000000" pitchFamily="2" charset="2"/>
              <a:buChar char="§"/>
              <a:defRPr>
                <a:solidFill>
                  <a:schemeClr val="bg1"/>
                </a:solidFill>
              </a:defRPr>
            </a:lvl1pPr>
            <a:lvl2pPr marL="706008" indent="-302575">
              <a:lnSpc>
                <a:spcPct val="100000"/>
              </a:lnSpc>
              <a:spcBef>
                <a:spcPts val="1059"/>
              </a:spcBef>
              <a:buFont typeface="Wingdings" panose="05000000000000000000" pitchFamily="2" charset="2"/>
              <a:buChar char="§"/>
              <a:defRPr>
                <a:solidFill>
                  <a:schemeClr val="bg1"/>
                </a:solidFill>
              </a:defRPr>
            </a:lvl2pPr>
            <a:lvl3pPr marL="1109442" indent="-302575">
              <a:lnSpc>
                <a:spcPct val="100000"/>
              </a:lnSpc>
              <a:spcBef>
                <a:spcPts val="1059"/>
              </a:spcBef>
              <a:buFont typeface="Wingdings" panose="05000000000000000000" pitchFamily="2" charset="2"/>
              <a:buChar char="§"/>
              <a:defRPr>
                <a:solidFill>
                  <a:schemeClr val="bg1"/>
                </a:solidFill>
              </a:defRPr>
            </a:lvl3pPr>
            <a:lvl4pPr marL="1462446" indent="-252146">
              <a:lnSpc>
                <a:spcPct val="100000"/>
              </a:lnSpc>
              <a:spcBef>
                <a:spcPts val="1059"/>
              </a:spcBef>
              <a:buFont typeface="Wingdings" panose="05000000000000000000" pitchFamily="2" charset="2"/>
              <a:buChar char="§"/>
              <a:defRPr>
                <a:solidFill>
                  <a:schemeClr val="bg1"/>
                </a:solidFill>
              </a:defRPr>
            </a:lvl4pPr>
            <a:lvl5pPr marL="1865879" indent="-252146">
              <a:lnSpc>
                <a:spcPct val="100000"/>
              </a:lnSpc>
              <a:spcBef>
                <a:spcPts val="1059"/>
              </a:spcBef>
              <a:buFont typeface="Wingdings" panose="05000000000000000000"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F494349-425F-4C42-8E61-8F35812251C9}"/>
              </a:ext>
            </a:extLst>
          </p:cNvPr>
          <p:cNvSpPr txBox="1"/>
          <p:nvPr userDrawn="1"/>
        </p:nvSpPr>
        <p:spPr>
          <a:xfrm>
            <a:off x="10674183" y="6408219"/>
            <a:ext cx="1240727" cy="282385"/>
          </a:xfrm>
          <a:prstGeom prst="rect">
            <a:avLst/>
          </a:prstGeom>
          <a:noFill/>
        </p:spPr>
        <p:txBody>
          <a:bodyPr wrap="square" rtlCol="0">
            <a:spAutoFit/>
          </a:bodyPr>
          <a:lstStyle/>
          <a:p>
            <a:pPr marL="0" marR="0" lvl="0" indent="0" algn="r" defTabSz="806867" rtl="0" eaLnBrk="1" fontAlgn="auto" latinLnBrk="0" hangingPunct="1">
              <a:lnSpc>
                <a:spcPct val="100000"/>
              </a:lnSpc>
              <a:spcBef>
                <a:spcPts val="0"/>
              </a:spcBef>
              <a:spcAft>
                <a:spcPts val="0"/>
              </a:spcAft>
              <a:buClrTx/>
              <a:buSzTx/>
              <a:buFontTx/>
              <a:buNone/>
              <a:tabLst/>
              <a:defRPr/>
            </a:pPr>
            <a:fld id="{49AE1395-5A3B-42FD-9C60-EDDE43A0EBA3}" type="slidenum">
              <a:rPr kumimoji="0" lang="en-US" sz="1235"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a:t>
            </a:fld>
            <a:endParaRPr kumimoji="0" lang="en-US" sz="1235"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83114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Opt 6">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83F809-6B9C-45E1-B24F-4503977A9312}"/>
              </a:ext>
            </a:extLst>
          </p:cNvPr>
          <p:cNvSpPr/>
          <p:nvPr userDrawn="1"/>
        </p:nvSpPr>
        <p:spPr>
          <a:xfrm>
            <a:off x="0" y="-27353"/>
            <a:ext cx="12200965" cy="15546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C082875A-7103-4ED8-B648-6E5AE2B63AAD}"/>
              </a:ext>
            </a:extLst>
          </p:cNvPr>
          <p:cNvSpPr/>
          <p:nvPr userDrawn="1"/>
        </p:nvSpPr>
        <p:spPr>
          <a:xfrm>
            <a:off x="0" y="6259838"/>
            <a:ext cx="12192000" cy="598162"/>
          </a:xfrm>
          <a:prstGeom prst="rect">
            <a:avLst/>
          </a:prstGeom>
          <a:solidFill>
            <a:srgbClr val="0040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E8D740E0-9546-42DD-ABFD-809BE98F2257}"/>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468FF1B-AD73-438F-AB3C-5CC8D6DEF5C5}"/>
              </a:ext>
            </a:extLst>
          </p:cNvPr>
          <p:cNvSpPr>
            <a:spLocks noGrp="1"/>
          </p:cNvSpPr>
          <p:nvPr>
            <p:ph sz="quarter" idx="10"/>
          </p:nvPr>
        </p:nvSpPr>
        <p:spPr>
          <a:xfrm>
            <a:off x="277345" y="1675183"/>
            <a:ext cx="5722825" cy="4450179"/>
          </a:xfrm>
        </p:spPr>
        <p:txBody>
          <a:bodyPr/>
          <a:lstStyle>
            <a:lvl1pPr marL="306609" indent="-306609">
              <a:buFont typeface="Wingdings" panose="05000000000000000000" pitchFamily="2" charset="2"/>
              <a:buChar char="§"/>
              <a:defRPr/>
            </a:lvl1pPr>
            <a:lvl2pPr marL="706008" indent="-302575">
              <a:buFont typeface="Wingdings" panose="05000000000000000000" pitchFamily="2" charset="2"/>
              <a:buChar char="§"/>
              <a:defRPr/>
            </a:lvl2pPr>
            <a:lvl3pPr marL="1109442" indent="-302575">
              <a:buFont typeface="Wingdings" panose="05000000000000000000" pitchFamily="2" charset="2"/>
              <a:buChar char="§"/>
              <a:defRPr/>
            </a:lvl3pPr>
            <a:lvl4pPr marL="1462446" indent="-252146">
              <a:buFont typeface="Wingdings" panose="05000000000000000000" pitchFamily="2" charset="2"/>
              <a:buChar char="§"/>
              <a:defRPr/>
            </a:lvl4pPr>
            <a:lvl5pPr marL="1865879" indent="-252146">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97BFEB5-6556-4DA6-84B2-AD96C237C385}"/>
              </a:ext>
            </a:extLst>
          </p:cNvPr>
          <p:cNvSpPr txBox="1"/>
          <p:nvPr userDrawn="1"/>
        </p:nvSpPr>
        <p:spPr>
          <a:xfrm>
            <a:off x="10674183" y="6408219"/>
            <a:ext cx="1240727" cy="282385"/>
          </a:xfrm>
          <a:prstGeom prst="rect">
            <a:avLst/>
          </a:prstGeom>
          <a:noFill/>
        </p:spPr>
        <p:txBody>
          <a:bodyPr wrap="square" rtlCol="0">
            <a:spAutoFit/>
          </a:bodyPr>
          <a:lstStyle/>
          <a:p>
            <a:pPr marL="0" marR="0" lvl="0" indent="0" algn="r" defTabSz="806867" rtl="0" eaLnBrk="1" fontAlgn="auto" latinLnBrk="0" hangingPunct="1">
              <a:lnSpc>
                <a:spcPct val="100000"/>
              </a:lnSpc>
              <a:spcBef>
                <a:spcPts val="0"/>
              </a:spcBef>
              <a:spcAft>
                <a:spcPts val="0"/>
              </a:spcAft>
              <a:buClrTx/>
              <a:buSzTx/>
              <a:buFontTx/>
              <a:buNone/>
              <a:tabLst/>
              <a:defRPr/>
            </a:pPr>
            <a:fld id="{49AE1395-5A3B-42FD-9C60-EDDE43A0EBA3}" type="slidenum">
              <a:rPr kumimoji="0" lang="en-US" sz="1235" b="0" i="0" u="none" strike="noStrike" kern="1200" cap="none" spc="0" normalizeH="0" baseline="0" noProof="0" smtClean="0">
                <a:ln>
                  <a:noFill/>
                </a:ln>
                <a:solidFill>
                  <a:srgbClr val="004070"/>
                </a:solidFill>
                <a:effectLst/>
                <a:uLnTx/>
                <a:uFillTx/>
                <a:latin typeface="Segoe UI"/>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a:t>
            </a:fld>
            <a:endParaRPr kumimoji="0" lang="en-US" sz="1235" b="0" i="0" u="none" strike="noStrike" kern="1200" cap="none" spc="0" normalizeH="0" baseline="0" noProof="0">
              <a:ln>
                <a:noFill/>
              </a:ln>
              <a:solidFill>
                <a:srgbClr val="004070"/>
              </a:solidFill>
              <a:effectLst/>
              <a:uLnTx/>
              <a:uFillTx/>
              <a:latin typeface="Segoe UI"/>
              <a:ea typeface="+mn-ea"/>
              <a:cs typeface="+mn-cs"/>
            </a:endParaRPr>
          </a:p>
        </p:txBody>
      </p:sp>
      <p:sp>
        <p:nvSpPr>
          <p:cNvPr id="7" name="TextBox 6">
            <a:extLst>
              <a:ext uri="{FF2B5EF4-FFF2-40B4-BE49-F238E27FC236}">
                <a16:creationId xmlns:a16="http://schemas.microsoft.com/office/drawing/2014/main" id="{C5F42E05-1D04-4187-9DE2-175DEA62DD33}"/>
              </a:ext>
            </a:extLst>
          </p:cNvPr>
          <p:cNvSpPr txBox="1"/>
          <p:nvPr userDrawn="1"/>
        </p:nvSpPr>
        <p:spPr>
          <a:xfrm>
            <a:off x="10808654" y="6542690"/>
            <a:ext cx="1240727" cy="282385"/>
          </a:xfrm>
          <a:prstGeom prst="rect">
            <a:avLst/>
          </a:prstGeom>
          <a:noFill/>
        </p:spPr>
        <p:txBody>
          <a:bodyPr wrap="square" rtlCol="0">
            <a:spAutoFit/>
          </a:bodyPr>
          <a:lstStyle/>
          <a:p>
            <a:pPr marL="0" marR="0" lvl="0" indent="0" algn="r" defTabSz="806867" rtl="0" eaLnBrk="1" fontAlgn="auto" latinLnBrk="0" hangingPunct="1">
              <a:lnSpc>
                <a:spcPct val="100000"/>
              </a:lnSpc>
              <a:spcBef>
                <a:spcPts val="0"/>
              </a:spcBef>
              <a:spcAft>
                <a:spcPts val="0"/>
              </a:spcAft>
              <a:buClrTx/>
              <a:buSzTx/>
              <a:buFontTx/>
              <a:buNone/>
              <a:tabLst/>
              <a:defRPr/>
            </a:pPr>
            <a:fld id="{49AE1395-5A3B-42FD-9C60-EDDE43A0EBA3}" type="slidenum">
              <a:rPr kumimoji="0" lang="en-US" sz="1235"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a:t>
            </a:fld>
            <a:endParaRPr kumimoji="0" lang="en-US" sz="1235" b="0" i="0" u="none" strike="noStrike" kern="1200" cap="none" spc="0" normalizeH="0" baseline="0" noProof="0">
              <a:ln>
                <a:noFill/>
              </a:ln>
              <a:solidFill>
                <a:prstClr val="white"/>
              </a:solidFill>
              <a:effectLst/>
              <a:uLnTx/>
              <a:uFillTx/>
              <a:latin typeface="Segoe UI"/>
              <a:ea typeface="+mn-ea"/>
              <a:cs typeface="+mn-cs"/>
            </a:endParaRPr>
          </a:p>
        </p:txBody>
      </p:sp>
      <p:cxnSp>
        <p:nvCxnSpPr>
          <p:cNvPr id="8" name="Straight Connector 7">
            <a:extLst>
              <a:ext uri="{FF2B5EF4-FFF2-40B4-BE49-F238E27FC236}">
                <a16:creationId xmlns:a16="http://schemas.microsoft.com/office/drawing/2014/main" id="{3AAC69C8-8294-4F1C-884A-385C33D927B4}"/>
              </a:ext>
            </a:extLst>
          </p:cNvPr>
          <p:cNvCxnSpPr/>
          <p:nvPr userDrawn="1"/>
        </p:nvCxnSpPr>
        <p:spPr>
          <a:xfrm>
            <a:off x="475014" y="489857"/>
            <a:ext cx="1108363"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C8B11181-235A-4B90-BE1F-2686ED370F1A}"/>
              </a:ext>
            </a:extLst>
          </p:cNvPr>
          <p:cNvSpPr>
            <a:spLocks noGrp="1"/>
          </p:cNvSpPr>
          <p:nvPr>
            <p:ph sz="quarter" idx="11"/>
          </p:nvPr>
        </p:nvSpPr>
        <p:spPr>
          <a:xfrm>
            <a:off x="6194922" y="1675183"/>
            <a:ext cx="5722825" cy="4450179"/>
          </a:xfrm>
        </p:spPr>
        <p:txBody>
          <a:bodyPr/>
          <a:lstStyle>
            <a:lvl1pPr marL="306609" indent="-306609">
              <a:buFont typeface="Wingdings" panose="05000000000000000000" pitchFamily="2" charset="2"/>
              <a:buChar char="§"/>
              <a:defRPr/>
            </a:lvl1pPr>
            <a:lvl2pPr marL="706008" indent="-302575">
              <a:buFont typeface="Wingdings" panose="05000000000000000000" pitchFamily="2" charset="2"/>
              <a:buChar char="§"/>
              <a:defRPr/>
            </a:lvl2pPr>
            <a:lvl3pPr marL="1109442" indent="-302575">
              <a:buFont typeface="Wingdings" panose="05000000000000000000" pitchFamily="2" charset="2"/>
              <a:buChar char="§"/>
              <a:defRPr/>
            </a:lvl3pPr>
            <a:lvl4pPr marL="1462446" indent="-252146">
              <a:buFont typeface="Wingdings" panose="05000000000000000000" pitchFamily="2" charset="2"/>
              <a:buChar char="§"/>
              <a:defRPr/>
            </a:lvl4pPr>
            <a:lvl5pPr marL="1865879" indent="-252146">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82BFE34A-A1C9-4E94-9FEB-BCA3886640E1}"/>
              </a:ext>
            </a:extLst>
          </p:cNvPr>
          <p:cNvCxnSpPr/>
          <p:nvPr userDrawn="1"/>
        </p:nvCxnSpPr>
        <p:spPr>
          <a:xfrm>
            <a:off x="609485" y="624327"/>
            <a:ext cx="1108363" cy="0"/>
          </a:xfrm>
          <a:prstGeom prst="line">
            <a:avLst/>
          </a:prstGeom>
          <a:ln w="6032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descr="Logo, icon&#10;&#10;Description automatically generated">
            <a:extLst>
              <a:ext uri="{FF2B5EF4-FFF2-40B4-BE49-F238E27FC236}">
                <a16:creationId xmlns:a16="http://schemas.microsoft.com/office/drawing/2014/main" id="{9CB9C0B1-FE6F-4912-A7F6-2507E98C386C}"/>
              </a:ext>
            </a:extLst>
          </p:cNvPr>
          <p:cNvPicPr>
            <a:picLocks noChangeAspect="1"/>
          </p:cNvPicPr>
          <p:nvPr userDrawn="1"/>
        </p:nvPicPr>
        <p:blipFill>
          <a:blip r:embed="rId2"/>
          <a:stretch>
            <a:fillRect/>
          </a:stretch>
        </p:blipFill>
        <p:spPr>
          <a:xfrm>
            <a:off x="10921729" y="309492"/>
            <a:ext cx="905470" cy="813671"/>
          </a:xfrm>
          <a:prstGeom prst="rect">
            <a:avLst/>
          </a:prstGeom>
        </p:spPr>
      </p:pic>
    </p:spTree>
    <p:extLst>
      <p:ext uri="{BB962C8B-B14F-4D97-AF65-F5344CB8AC3E}">
        <p14:creationId xmlns:p14="http://schemas.microsoft.com/office/powerpoint/2010/main" val="663104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Opt 7">
    <p:bg>
      <p:bgPr>
        <a:solidFill>
          <a:schemeClr val="tx2"/>
        </a:solidFill>
        <a:effectLst/>
      </p:bgPr>
    </p:bg>
    <p:spTree>
      <p:nvGrpSpPr>
        <p:cNvPr id="1" name=""/>
        <p:cNvGrpSpPr/>
        <p:nvPr/>
      </p:nvGrpSpPr>
      <p:grpSpPr>
        <a:xfrm>
          <a:off x="0" y="0"/>
          <a:ext cx="0" cy="0"/>
          <a:chOff x="0" y="0"/>
          <a:chExt cx="0" cy="0"/>
        </a:xfrm>
      </p:grpSpPr>
      <p:sp>
        <p:nvSpPr>
          <p:cNvPr id="19" name="Flowchart: Card 1">
            <a:extLst>
              <a:ext uri="{FF2B5EF4-FFF2-40B4-BE49-F238E27FC236}">
                <a16:creationId xmlns:a16="http://schemas.microsoft.com/office/drawing/2014/main" id="{1966F493-3576-4A01-ACDD-D0FA48EC3D66}"/>
              </a:ext>
            </a:extLst>
          </p:cNvPr>
          <p:cNvSpPr/>
          <p:nvPr userDrawn="1"/>
        </p:nvSpPr>
        <p:spPr>
          <a:xfrm flipH="1" flipV="1">
            <a:off x="0" y="-8230"/>
            <a:ext cx="9718853" cy="6866225"/>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051 w 20051"/>
              <a:gd name="connsiteY0" fmla="*/ 2000 h 10012"/>
              <a:gd name="connsiteX1" fmla="*/ 12051 w 20051"/>
              <a:gd name="connsiteY1" fmla="*/ 0 h 10012"/>
              <a:gd name="connsiteX2" fmla="*/ 20051 w 20051"/>
              <a:gd name="connsiteY2" fmla="*/ 0 h 10012"/>
              <a:gd name="connsiteX3" fmla="*/ 20051 w 20051"/>
              <a:gd name="connsiteY3" fmla="*/ 10000 h 10012"/>
              <a:gd name="connsiteX4" fmla="*/ 0 w 20051"/>
              <a:gd name="connsiteY4" fmla="*/ 10012 h 10012"/>
              <a:gd name="connsiteX5" fmla="*/ 10051 w 20051"/>
              <a:gd name="connsiteY5" fmla="*/ 2000 h 10012"/>
              <a:gd name="connsiteX0" fmla="*/ 5943 w 15943"/>
              <a:gd name="connsiteY0" fmla="*/ 2000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5" fmla="*/ 5943 w 15943"/>
              <a:gd name="connsiteY5" fmla="*/ 2000 h 10012"/>
              <a:gd name="connsiteX0" fmla="*/ 0 w 15943"/>
              <a:gd name="connsiteY0" fmla="*/ 10012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0" fmla="*/ 0 w 15943"/>
              <a:gd name="connsiteY0" fmla="*/ 10012 h 10012"/>
              <a:gd name="connsiteX1" fmla="*/ 7943 w 15943"/>
              <a:gd name="connsiteY1" fmla="*/ 0 h 10012"/>
              <a:gd name="connsiteX2" fmla="*/ 15943 w 15943"/>
              <a:gd name="connsiteY2" fmla="*/ 10000 h 10012"/>
              <a:gd name="connsiteX3" fmla="*/ 0 w 15943"/>
              <a:gd name="connsiteY3" fmla="*/ 10012 h 10012"/>
            </a:gdLst>
            <a:ahLst/>
            <a:cxnLst>
              <a:cxn ang="0">
                <a:pos x="connsiteX0" y="connsiteY0"/>
              </a:cxn>
              <a:cxn ang="0">
                <a:pos x="connsiteX1" y="connsiteY1"/>
              </a:cxn>
              <a:cxn ang="0">
                <a:pos x="connsiteX2" y="connsiteY2"/>
              </a:cxn>
              <a:cxn ang="0">
                <a:pos x="connsiteX3" y="connsiteY3"/>
              </a:cxn>
            </a:cxnLst>
            <a:rect l="l" t="t" r="r" b="b"/>
            <a:pathLst>
              <a:path w="15943" h="10012">
                <a:moveTo>
                  <a:pt x="0" y="10012"/>
                </a:moveTo>
                <a:lnTo>
                  <a:pt x="7943" y="0"/>
                </a:lnTo>
                <a:lnTo>
                  <a:pt x="15943" y="10000"/>
                </a:lnTo>
                <a:lnTo>
                  <a:pt x="0" y="10012"/>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sp>
        <p:nvSpPr>
          <p:cNvPr id="20" name="Flowchart: Card 1">
            <a:extLst>
              <a:ext uri="{FF2B5EF4-FFF2-40B4-BE49-F238E27FC236}">
                <a16:creationId xmlns:a16="http://schemas.microsoft.com/office/drawing/2014/main" id="{8150C907-44FB-4F6E-B3CF-D7B439AE7F03}"/>
              </a:ext>
            </a:extLst>
          </p:cNvPr>
          <p:cNvSpPr/>
          <p:nvPr userDrawn="1"/>
        </p:nvSpPr>
        <p:spPr>
          <a:xfrm>
            <a:off x="2473147" y="-12806"/>
            <a:ext cx="9718853" cy="687480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051 w 20051"/>
              <a:gd name="connsiteY0" fmla="*/ 2000 h 10012"/>
              <a:gd name="connsiteX1" fmla="*/ 12051 w 20051"/>
              <a:gd name="connsiteY1" fmla="*/ 0 h 10012"/>
              <a:gd name="connsiteX2" fmla="*/ 20051 w 20051"/>
              <a:gd name="connsiteY2" fmla="*/ 0 h 10012"/>
              <a:gd name="connsiteX3" fmla="*/ 20051 w 20051"/>
              <a:gd name="connsiteY3" fmla="*/ 10000 h 10012"/>
              <a:gd name="connsiteX4" fmla="*/ 0 w 20051"/>
              <a:gd name="connsiteY4" fmla="*/ 10012 h 10012"/>
              <a:gd name="connsiteX5" fmla="*/ 10051 w 20051"/>
              <a:gd name="connsiteY5" fmla="*/ 2000 h 10012"/>
              <a:gd name="connsiteX0" fmla="*/ 5943 w 15943"/>
              <a:gd name="connsiteY0" fmla="*/ 2000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5" fmla="*/ 5943 w 15943"/>
              <a:gd name="connsiteY5" fmla="*/ 2000 h 10012"/>
              <a:gd name="connsiteX0" fmla="*/ 0 w 15943"/>
              <a:gd name="connsiteY0" fmla="*/ 10012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3" h="10012">
                <a:moveTo>
                  <a:pt x="0" y="10012"/>
                </a:moveTo>
                <a:lnTo>
                  <a:pt x="7943" y="0"/>
                </a:lnTo>
                <a:lnTo>
                  <a:pt x="15943" y="0"/>
                </a:lnTo>
                <a:lnTo>
                  <a:pt x="15943" y="10000"/>
                </a:lnTo>
                <a:lnTo>
                  <a:pt x="0" y="10012"/>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Segoe UI"/>
              <a:ea typeface="+mn-ea"/>
              <a:cs typeface="+mn-cs"/>
            </a:endParaRPr>
          </a:p>
        </p:txBody>
      </p:sp>
      <p:pic>
        <p:nvPicPr>
          <p:cNvPr id="13" name="Picture 12">
            <a:extLst>
              <a:ext uri="{FF2B5EF4-FFF2-40B4-BE49-F238E27FC236}">
                <a16:creationId xmlns:a16="http://schemas.microsoft.com/office/drawing/2014/main" id="{B924F9E4-0A35-4872-BC84-41F58E85F751}"/>
              </a:ext>
            </a:extLst>
          </p:cNvPr>
          <p:cNvPicPr>
            <a:picLocks noChangeAspect="1"/>
          </p:cNvPicPr>
          <p:nvPr userDrawn="1"/>
        </p:nvPicPr>
        <p:blipFill rotWithShape="1">
          <a:blip r:embed="rId2">
            <a:alphaModFix amt="35000"/>
          </a:blip>
          <a:srcRect l="5491" r="42630" b="24398"/>
          <a:stretch/>
        </p:blipFill>
        <p:spPr>
          <a:xfrm>
            <a:off x="6768229" y="0"/>
            <a:ext cx="5423771" cy="6874809"/>
          </a:xfrm>
          <a:prstGeom prst="rect">
            <a:avLst/>
          </a:prstGeom>
        </p:spPr>
      </p:pic>
      <p:sp>
        <p:nvSpPr>
          <p:cNvPr id="2" name="Title 1">
            <a:extLst>
              <a:ext uri="{FF2B5EF4-FFF2-40B4-BE49-F238E27FC236}">
                <a16:creationId xmlns:a16="http://schemas.microsoft.com/office/drawing/2014/main" id="{4737B527-5F9B-4CC1-BF09-CF8F354BFCBC}"/>
              </a:ext>
            </a:extLst>
          </p:cNvPr>
          <p:cNvSpPr>
            <a:spLocks noGrp="1"/>
          </p:cNvSpPr>
          <p:nvPr>
            <p:ph type="title"/>
          </p:nvPr>
        </p:nvSpPr>
        <p:spPr>
          <a:xfrm>
            <a:off x="311738" y="2761817"/>
            <a:ext cx="11637818" cy="1325563"/>
          </a:xfrm>
        </p:spPr>
        <p:txBody>
          <a:bodyPr/>
          <a:lstStyle>
            <a:lvl1pPr>
              <a:defRPr>
                <a:solidFill>
                  <a:schemeClr val="bg1"/>
                </a:solidFill>
              </a:defRPr>
            </a:lvl1pPr>
          </a:lstStyle>
          <a:p>
            <a:r>
              <a:rPr lang="en-US"/>
              <a:t>Click to edit Master title style</a:t>
            </a:r>
          </a:p>
        </p:txBody>
      </p:sp>
      <p:sp>
        <p:nvSpPr>
          <p:cNvPr id="7" name="TextBox 6">
            <a:extLst>
              <a:ext uri="{FF2B5EF4-FFF2-40B4-BE49-F238E27FC236}">
                <a16:creationId xmlns:a16="http://schemas.microsoft.com/office/drawing/2014/main" id="{439EFD83-FB66-49E0-AB87-DBC2ECF31703}"/>
              </a:ext>
            </a:extLst>
          </p:cNvPr>
          <p:cNvSpPr txBox="1"/>
          <p:nvPr userDrawn="1"/>
        </p:nvSpPr>
        <p:spPr>
          <a:xfrm>
            <a:off x="10674183" y="6408219"/>
            <a:ext cx="1240727" cy="282385"/>
          </a:xfrm>
          <a:prstGeom prst="rect">
            <a:avLst/>
          </a:prstGeom>
          <a:noFill/>
        </p:spPr>
        <p:txBody>
          <a:bodyPr wrap="square" rtlCol="0">
            <a:spAutoFit/>
          </a:bodyPr>
          <a:lstStyle/>
          <a:p>
            <a:pPr marL="0" marR="0" lvl="0" indent="0" algn="r" defTabSz="806867" rtl="0" eaLnBrk="1" fontAlgn="auto" latinLnBrk="0" hangingPunct="1">
              <a:lnSpc>
                <a:spcPct val="100000"/>
              </a:lnSpc>
              <a:spcBef>
                <a:spcPts val="0"/>
              </a:spcBef>
              <a:spcAft>
                <a:spcPts val="0"/>
              </a:spcAft>
              <a:buClrTx/>
              <a:buSzTx/>
              <a:buFontTx/>
              <a:buNone/>
              <a:tabLst/>
              <a:defRPr/>
            </a:pPr>
            <a:fld id="{49AE1395-5A3B-42FD-9C60-EDDE43A0EBA3}" type="slidenum">
              <a:rPr kumimoji="0" lang="en-US" sz="1235"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806867" rtl="0" eaLnBrk="1" fontAlgn="auto" latinLnBrk="0" hangingPunct="1">
                <a:lnSpc>
                  <a:spcPct val="100000"/>
                </a:lnSpc>
                <a:spcBef>
                  <a:spcPts val="0"/>
                </a:spcBef>
                <a:spcAft>
                  <a:spcPts val="0"/>
                </a:spcAft>
                <a:buClrTx/>
                <a:buSzTx/>
                <a:buFontTx/>
                <a:buNone/>
                <a:tabLst/>
                <a:defRPr/>
              </a:pPr>
              <a:t>‹#›</a:t>
            </a:fld>
            <a:endParaRPr kumimoji="0" lang="en-US" sz="1235" b="0" i="0" u="none" strike="noStrike" kern="1200" cap="none" spc="0" normalizeH="0" baseline="0" noProof="0">
              <a:ln>
                <a:noFill/>
              </a:ln>
              <a:solidFill>
                <a:prstClr val="white"/>
              </a:solidFill>
              <a:effectLst/>
              <a:uLnTx/>
              <a:uFillTx/>
              <a:latin typeface="Segoe UI"/>
              <a:ea typeface="+mn-ea"/>
              <a:cs typeface="+mn-cs"/>
            </a:endParaRPr>
          </a:p>
        </p:txBody>
      </p:sp>
      <p:cxnSp>
        <p:nvCxnSpPr>
          <p:cNvPr id="8" name="Straight Connector 7">
            <a:extLst>
              <a:ext uri="{FF2B5EF4-FFF2-40B4-BE49-F238E27FC236}">
                <a16:creationId xmlns:a16="http://schemas.microsoft.com/office/drawing/2014/main" id="{EC825DC9-331E-4E36-A24B-1ED63DE9D572}"/>
              </a:ext>
            </a:extLst>
          </p:cNvPr>
          <p:cNvCxnSpPr/>
          <p:nvPr userDrawn="1"/>
        </p:nvCxnSpPr>
        <p:spPr>
          <a:xfrm>
            <a:off x="475014" y="2882506"/>
            <a:ext cx="1108363"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678D4A3-695B-4F34-9035-FEE58379D316}"/>
              </a:ext>
            </a:extLst>
          </p:cNvPr>
          <p:cNvSpPr>
            <a:spLocks noGrp="1"/>
          </p:cNvSpPr>
          <p:nvPr>
            <p:ph type="body" sz="quarter" idx="10" hasCustomPrompt="1"/>
          </p:nvPr>
        </p:nvSpPr>
        <p:spPr>
          <a:xfrm>
            <a:off x="312364" y="4182596"/>
            <a:ext cx="11637309" cy="1684974"/>
          </a:xfrm>
        </p:spPr>
        <p:txBody>
          <a:bodyPr/>
          <a:lstStyle>
            <a:lvl1pPr marL="0" indent="0">
              <a:lnSpc>
                <a:spcPct val="150000"/>
              </a:lnSpc>
              <a:buNone/>
              <a:defRPr sz="1588">
                <a:solidFill>
                  <a:schemeClr val="bg1"/>
                </a:solidFill>
              </a:defRPr>
            </a:lvl1pPr>
          </a:lstStyle>
          <a:p>
            <a:pPr lvl="0"/>
            <a:r>
              <a:rPr lang="en-US"/>
              <a:t>Subtitle</a:t>
            </a:r>
          </a:p>
        </p:txBody>
      </p:sp>
    </p:spTree>
    <p:extLst>
      <p:ext uri="{BB962C8B-B14F-4D97-AF65-F5344CB8AC3E}">
        <p14:creationId xmlns:p14="http://schemas.microsoft.com/office/powerpoint/2010/main" val="3149786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Layout 1">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A1AE2DD5-B409-4195-BCAA-51F07D05C90F}"/>
              </a:ext>
            </a:extLst>
          </p:cNvPr>
          <p:cNvSpPr>
            <a:spLocks noGrp="1"/>
          </p:cNvSpPr>
          <p:nvPr>
            <p:ph type="pic" sz="quarter" idx="14"/>
          </p:nvPr>
        </p:nvSpPr>
        <p:spPr>
          <a:xfrm>
            <a:off x="8135386" y="0"/>
            <a:ext cx="4045524" cy="6857996"/>
          </a:xfrm>
        </p:spPr>
        <p:txBody>
          <a:bodyPr anchor="ctr"/>
          <a:lstStyle>
            <a:lvl1pPr marL="0" indent="0" algn="ctr">
              <a:buFont typeface="Arial" panose="020B0604020202020204" pitchFamily="34" charset="0"/>
              <a:buNone/>
              <a:defRPr/>
            </a:lvl1pPr>
          </a:lstStyle>
          <a:p>
            <a:r>
              <a:rPr lang="en-US"/>
              <a:t>Click icon to add picture</a:t>
            </a:r>
          </a:p>
        </p:txBody>
      </p: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1" y="3429000"/>
            <a:ext cx="4045524" cy="3429000"/>
          </a:xfrm>
        </p:spPr>
        <p:txBody>
          <a:bodyPr anchor="ctr"/>
          <a:lstStyle>
            <a:lvl1pPr marL="0" indent="0" algn="ctr">
              <a:buFont typeface="Arial" panose="020B0604020202020204" pitchFamily="34" charset="0"/>
              <a:buNone/>
              <a:defRPr/>
            </a:lvl1pPr>
          </a:lstStyle>
          <a:p>
            <a:r>
              <a:rPr lang="en-US"/>
              <a:t>Click icon to add picture</a:t>
            </a:r>
          </a:p>
        </p:txBody>
      </p:sp>
      <p:sp>
        <p:nvSpPr>
          <p:cNvPr id="9" name="Rectangle 8">
            <a:extLst>
              <a:ext uri="{FF2B5EF4-FFF2-40B4-BE49-F238E27FC236}">
                <a16:creationId xmlns:a16="http://schemas.microsoft.com/office/drawing/2014/main" id="{D4D62240-1E88-4AF1-B533-E4A44C81DEF1}"/>
              </a:ext>
            </a:extLst>
          </p:cNvPr>
          <p:cNvSpPr/>
          <p:nvPr userDrawn="1"/>
        </p:nvSpPr>
        <p:spPr>
          <a:xfrm>
            <a:off x="4056615" y="3429000"/>
            <a:ext cx="4089862" cy="3429000"/>
          </a:xfrm>
          <a:prstGeom prst="rect">
            <a:avLst/>
          </a:prstGeom>
          <a:solidFill>
            <a:srgbClr val="CFB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Title 1">
            <a:extLst>
              <a:ext uri="{FF2B5EF4-FFF2-40B4-BE49-F238E27FC236}">
                <a16:creationId xmlns:a16="http://schemas.microsoft.com/office/drawing/2014/main" id="{39818D87-9017-48E8-9B89-B4C276E5C06B}"/>
              </a:ext>
            </a:extLst>
          </p:cNvPr>
          <p:cNvSpPr>
            <a:spLocks noGrp="1"/>
          </p:cNvSpPr>
          <p:nvPr>
            <p:ph type="ctrTitle" hasCustomPrompt="1"/>
          </p:nvPr>
        </p:nvSpPr>
        <p:spPr>
          <a:xfrm>
            <a:off x="4333702" y="677732"/>
            <a:ext cx="3524597" cy="322729"/>
          </a:xfrm>
          <a:prstGeom prst="rect">
            <a:avLst/>
          </a:prstGeom>
        </p:spPr>
        <p:txBody>
          <a:bodyPr vert="horz" lIns="0" tIns="45720" rIns="0" bIns="45720" rtlCol="0" anchor="ctr">
            <a:noAutofit/>
          </a:bodyPr>
          <a:lstStyle>
            <a:lvl1pPr>
              <a:defRPr lang="en-US" sz="2118" b="1" i="0" spc="0" baseline="0" dirty="0">
                <a:solidFill>
                  <a:srgbClr val="004070"/>
                </a:solidFill>
                <a:latin typeface="Arial" panose="020B0604020202020204" pitchFamily="34" charset="0"/>
                <a:ea typeface="+mn-ea"/>
                <a:cs typeface="Arial" panose="020B0604020202020204" pitchFamily="34" charset="0"/>
              </a:defRPr>
            </a:lvl1pPr>
          </a:lstStyle>
          <a:p>
            <a:pPr marL="0" lvl="0" indent="0" defTabSz="806867">
              <a:lnSpc>
                <a:spcPct val="100000"/>
              </a:lnSpc>
              <a:spcBef>
                <a:spcPts val="882"/>
              </a:spcBef>
              <a:buFont typeface="Arial" panose="020B0604020202020204" pitchFamily="34" charset="0"/>
            </a:pPr>
            <a:r>
              <a:rPr lang="en-US"/>
              <a:t>Add Headline Here</a:t>
            </a:r>
          </a:p>
        </p:txBody>
      </p:sp>
      <p:sp>
        <p:nvSpPr>
          <p:cNvPr id="8" name="Rectangle 7">
            <a:extLst>
              <a:ext uri="{FF2B5EF4-FFF2-40B4-BE49-F238E27FC236}">
                <a16:creationId xmlns:a16="http://schemas.microsoft.com/office/drawing/2014/main" id="{0F0B1261-A13A-4E9E-AA95-EED10F4CFA0E}"/>
              </a:ext>
            </a:extLst>
          </p:cNvPr>
          <p:cNvSpPr/>
          <p:nvPr userDrawn="1"/>
        </p:nvSpPr>
        <p:spPr>
          <a:xfrm>
            <a:off x="-11080" y="0"/>
            <a:ext cx="4067695" cy="3429000"/>
          </a:xfrm>
          <a:prstGeom prst="rect">
            <a:avLst/>
          </a:prstGeom>
          <a:solidFill>
            <a:srgbClr val="1C2D3F"/>
          </a:solidFill>
          <a:ln>
            <a:solidFill>
              <a:srgbClr val="1C2D3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588">
              <a:solidFill>
                <a:schemeClr val="accent3"/>
              </a:solidFill>
            </a:endParaRPr>
          </a:p>
        </p:txBody>
      </p:sp>
      <p:sp>
        <p:nvSpPr>
          <p:cNvPr id="20" name="Text Placeholder 19">
            <a:extLst>
              <a:ext uri="{FF2B5EF4-FFF2-40B4-BE49-F238E27FC236}">
                <a16:creationId xmlns:a16="http://schemas.microsoft.com/office/drawing/2014/main" id="{8A2F17EA-EFE7-4229-8CC7-1811C56350FC}"/>
              </a:ext>
            </a:extLst>
          </p:cNvPr>
          <p:cNvSpPr>
            <a:spLocks noGrp="1"/>
          </p:cNvSpPr>
          <p:nvPr>
            <p:ph type="body" sz="quarter" idx="10" hasCustomPrompt="1"/>
          </p:nvPr>
        </p:nvSpPr>
        <p:spPr>
          <a:xfrm>
            <a:off x="4333702" y="4012348"/>
            <a:ext cx="3524597" cy="322729"/>
          </a:xfrm>
        </p:spPr>
        <p:txBody>
          <a:bodyPr vert="horz" lIns="0" tIns="45720" rIns="0" bIns="45720" rtlCol="0" anchor="ctr">
            <a:noAutofit/>
          </a:bodyPr>
          <a:lstStyle>
            <a:lvl1pPr marL="0" indent="0">
              <a:buNone/>
              <a:defRPr lang="en-US" sz="2118" b="1" i="0" spc="0" baseline="0" dirty="0">
                <a:solidFill>
                  <a:schemeClr val="bg1"/>
                </a:solidFill>
                <a:latin typeface="Arial" panose="020B0604020202020204" pitchFamily="34" charset="0"/>
                <a:cs typeface="Arial" panose="020B0604020202020204" pitchFamily="34" charset="0"/>
              </a:defRPr>
            </a:lvl1pPr>
          </a:lstStyle>
          <a:p>
            <a:pPr marL="203210" lvl="0" indent="-302575" defTabSz="806867">
              <a:lnSpc>
                <a:spcPct val="100000"/>
              </a:lnSpc>
              <a:spcBef>
                <a:spcPts val="882"/>
              </a:spcBef>
            </a:pPr>
            <a:r>
              <a:rPr lang="en-US"/>
              <a:t>Add Headline Here</a:t>
            </a:r>
          </a:p>
        </p:txBody>
      </p:sp>
      <p:sp>
        <p:nvSpPr>
          <p:cNvPr id="22" name="Text Placeholder 21">
            <a:extLst>
              <a:ext uri="{FF2B5EF4-FFF2-40B4-BE49-F238E27FC236}">
                <a16:creationId xmlns:a16="http://schemas.microsoft.com/office/drawing/2014/main" id="{55B5E731-82EE-4BF9-9BBF-10AE838CC47C}"/>
              </a:ext>
            </a:extLst>
          </p:cNvPr>
          <p:cNvSpPr>
            <a:spLocks noGrp="1"/>
          </p:cNvSpPr>
          <p:nvPr>
            <p:ph type="body" sz="quarter" idx="11"/>
          </p:nvPr>
        </p:nvSpPr>
        <p:spPr>
          <a:xfrm>
            <a:off x="4333702" y="1000461"/>
            <a:ext cx="3513513" cy="2355925"/>
          </a:xfrm>
        </p:spPr>
        <p:txBody>
          <a:bodyPr vert="horz" lIns="0" tIns="45720" rIns="0" bIns="45720" rtlCol="0">
            <a:normAutofit/>
          </a:bodyPr>
          <a:lstStyle>
            <a:lvl1pPr marL="0" indent="0">
              <a:lnSpc>
                <a:spcPct val="100000"/>
              </a:lnSpc>
              <a:spcBef>
                <a:spcPts val="0"/>
              </a:spcBef>
              <a:spcAft>
                <a:spcPts val="529"/>
              </a:spcAft>
              <a:buNone/>
              <a:defRPr lang="en-US" sz="1588" b="0" spc="0" baseline="0" dirty="0">
                <a:solidFill>
                  <a:schemeClr val="tx2"/>
                </a:solidFill>
              </a:defRPr>
            </a:lvl1pPr>
          </a:lstStyle>
          <a:p>
            <a:pPr marL="99365" lvl="0" indent="-99365" defTabSz="403433">
              <a:lnSpc>
                <a:spcPct val="150000"/>
              </a:lnSpc>
              <a:spcBef>
                <a:spcPts val="0"/>
              </a:spcBef>
            </a:pPr>
            <a:r>
              <a:rPr lang="en-US"/>
              <a:t>Click to edit Master text styles</a:t>
            </a:r>
          </a:p>
        </p:txBody>
      </p:sp>
      <p:sp>
        <p:nvSpPr>
          <p:cNvPr id="23" name="Text Placeholder 21">
            <a:extLst>
              <a:ext uri="{FF2B5EF4-FFF2-40B4-BE49-F238E27FC236}">
                <a16:creationId xmlns:a16="http://schemas.microsoft.com/office/drawing/2014/main" id="{47551B2B-39F7-4786-993B-A2D8AA16C81C}"/>
              </a:ext>
            </a:extLst>
          </p:cNvPr>
          <p:cNvSpPr>
            <a:spLocks noGrp="1"/>
          </p:cNvSpPr>
          <p:nvPr>
            <p:ph type="body" sz="quarter" idx="12"/>
          </p:nvPr>
        </p:nvSpPr>
        <p:spPr>
          <a:xfrm>
            <a:off x="4344786" y="4407693"/>
            <a:ext cx="3513513" cy="2174963"/>
          </a:xfrm>
        </p:spPr>
        <p:txBody>
          <a:bodyPr vert="horz" lIns="0" tIns="45720" rIns="0" bIns="45720" rtlCol="0">
            <a:normAutofit/>
          </a:bodyPr>
          <a:lstStyle>
            <a:lvl1pPr marL="0" indent="0">
              <a:lnSpc>
                <a:spcPct val="100000"/>
              </a:lnSpc>
              <a:spcAft>
                <a:spcPts val="529"/>
              </a:spcAft>
              <a:buNone/>
              <a:defRPr lang="en-US" sz="1588" b="0" spc="0" baseline="0" dirty="0">
                <a:solidFill>
                  <a:schemeClr val="bg1"/>
                </a:solidFill>
              </a:defRPr>
            </a:lvl1pPr>
          </a:lstStyle>
          <a:p>
            <a:pPr marL="99365" lvl="0" indent="-99365" defTabSz="403433">
              <a:lnSpc>
                <a:spcPct val="150000"/>
              </a:lnSpc>
              <a:spcBef>
                <a:spcPts val="0"/>
              </a:spcBef>
            </a:pPr>
            <a:r>
              <a:rPr lang="en-US"/>
              <a:t>Click to edit Master text styles</a:t>
            </a:r>
          </a:p>
        </p:txBody>
      </p:sp>
      <p:sp>
        <p:nvSpPr>
          <p:cNvPr id="24" name="Text Placeholder 5">
            <a:extLst>
              <a:ext uri="{FF2B5EF4-FFF2-40B4-BE49-F238E27FC236}">
                <a16:creationId xmlns:a16="http://schemas.microsoft.com/office/drawing/2014/main" id="{1D9B5B59-BC60-4443-AB00-3CA587F70CC5}"/>
              </a:ext>
            </a:extLst>
          </p:cNvPr>
          <p:cNvSpPr>
            <a:spLocks noGrp="1"/>
          </p:cNvSpPr>
          <p:nvPr>
            <p:ph type="body" sz="quarter" idx="20" hasCustomPrompt="1"/>
          </p:nvPr>
        </p:nvSpPr>
        <p:spPr>
          <a:xfrm>
            <a:off x="315959" y="665245"/>
            <a:ext cx="3413606" cy="1745344"/>
          </a:xfrm>
        </p:spPr>
        <p:txBody>
          <a:bodyPr/>
          <a:lstStyle>
            <a:lvl1pPr marL="0" indent="0" algn="l">
              <a:lnSpc>
                <a:spcPts val="4588"/>
              </a:lnSpc>
              <a:buFont typeface="Arial" panose="020B0604020202020204" pitchFamily="34" charset="0"/>
              <a:buNone/>
              <a:defRPr sz="3883" b="1" cap="none" baseline="0">
                <a:solidFill>
                  <a:schemeClr val="bg1"/>
                </a:solidFill>
                <a:latin typeface="Arial" panose="020B0604020202020204" pitchFamily="34" charset="0"/>
                <a:cs typeface="Arial" panose="020B0604020202020204" pitchFamily="34" charset="0"/>
              </a:defRPr>
            </a:lvl1pPr>
          </a:lstStyle>
          <a:p>
            <a:pPr lvl="0"/>
            <a:r>
              <a:rPr lang="en-US"/>
              <a:t>Add Title</a:t>
            </a:r>
          </a:p>
        </p:txBody>
      </p:sp>
      <p:sp>
        <p:nvSpPr>
          <p:cNvPr id="28" name="Text Placeholder 9">
            <a:extLst>
              <a:ext uri="{FF2B5EF4-FFF2-40B4-BE49-F238E27FC236}">
                <a16:creationId xmlns:a16="http://schemas.microsoft.com/office/drawing/2014/main" id="{90882617-F0AB-428F-85CF-B87E0D6BC73F}"/>
              </a:ext>
            </a:extLst>
          </p:cNvPr>
          <p:cNvSpPr>
            <a:spLocks noGrp="1"/>
          </p:cNvSpPr>
          <p:nvPr>
            <p:ph type="body" sz="quarter" idx="21"/>
          </p:nvPr>
        </p:nvSpPr>
        <p:spPr>
          <a:xfrm>
            <a:off x="315959" y="2650961"/>
            <a:ext cx="3413606" cy="537683"/>
          </a:xfrm>
        </p:spPr>
        <p:txBody>
          <a:bodyPr/>
          <a:lstStyle>
            <a:lvl1pPr marL="0" indent="0" algn="l">
              <a:lnSpc>
                <a:spcPct val="100000"/>
              </a:lnSpc>
              <a:spcBef>
                <a:spcPts val="882"/>
              </a:spcBef>
              <a:buFont typeface="Arial" panose="020B0604020202020204" pitchFamily="34" charset="0"/>
              <a:buNone/>
              <a:defRPr sz="1588" cap="all" baseline="0">
                <a:solidFill>
                  <a:schemeClr val="bg1"/>
                </a:solidFill>
              </a:defRPr>
            </a:lvl1pPr>
          </a:lstStyle>
          <a:p>
            <a:pPr lvl="0"/>
            <a:r>
              <a:rPr lang="en-US"/>
              <a:t>Click to edit Master text</a:t>
            </a:r>
          </a:p>
        </p:txBody>
      </p:sp>
      <p:sp>
        <p:nvSpPr>
          <p:cNvPr id="16" name="TextBox 15">
            <a:extLst>
              <a:ext uri="{FF2B5EF4-FFF2-40B4-BE49-F238E27FC236}">
                <a16:creationId xmlns:a16="http://schemas.microsoft.com/office/drawing/2014/main" id="{2BEA4E70-6013-4FB6-B915-11B9CBDF367A}"/>
              </a:ext>
            </a:extLst>
          </p:cNvPr>
          <p:cNvSpPr txBox="1"/>
          <p:nvPr userDrawn="1"/>
        </p:nvSpPr>
        <p:spPr>
          <a:xfrm>
            <a:off x="10674183" y="6408219"/>
            <a:ext cx="1240727" cy="282385"/>
          </a:xfrm>
          <a:prstGeom prst="rect">
            <a:avLst/>
          </a:prstGeom>
          <a:noFill/>
        </p:spPr>
        <p:txBody>
          <a:bodyPr wrap="square" rtlCol="0">
            <a:spAutoFit/>
          </a:bodyPr>
          <a:lstStyle/>
          <a:p>
            <a:pPr algn="r"/>
            <a:fld id="{49AE1395-5A3B-42FD-9C60-EDDE43A0EBA3}" type="slidenum">
              <a:rPr lang="en-US" sz="1235" smtClean="0">
                <a:solidFill>
                  <a:srgbClr val="004070"/>
                </a:solidFill>
              </a:rPr>
              <a:t>‹#›</a:t>
            </a:fld>
            <a:endParaRPr lang="en-US" sz="1235">
              <a:solidFill>
                <a:srgbClr val="004070"/>
              </a:solidFill>
            </a:endParaRPr>
          </a:p>
        </p:txBody>
      </p:sp>
    </p:spTree>
    <p:extLst>
      <p:ext uri="{BB962C8B-B14F-4D97-AF65-F5344CB8AC3E}">
        <p14:creationId xmlns:p14="http://schemas.microsoft.com/office/powerpoint/2010/main" val="3342170423"/>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Layout 2">
    <p:spTree>
      <p:nvGrpSpPr>
        <p:cNvPr id="1" name=""/>
        <p:cNvGrpSpPr/>
        <p:nvPr/>
      </p:nvGrpSpPr>
      <p:grpSpPr>
        <a:xfrm>
          <a:off x="0" y="0"/>
          <a:ext cx="0" cy="0"/>
          <a:chOff x="0" y="0"/>
          <a:chExt cx="0" cy="0"/>
        </a:xfrm>
      </p:grpSpPr>
      <p:pic>
        <p:nvPicPr>
          <p:cNvPr id="9" name="Picture 8" descr="A picture containing toy&#10;&#10;AI-generated content may be incorrect.">
            <a:extLst>
              <a:ext uri="{FF2B5EF4-FFF2-40B4-BE49-F238E27FC236}">
                <a16:creationId xmlns:a16="http://schemas.microsoft.com/office/drawing/2014/main" id="{A8A9F3BA-2B44-90BB-56F7-DA6B9D82BC1B}"/>
              </a:ext>
            </a:extLst>
          </p:cNvPr>
          <p:cNvPicPr>
            <a:picLocks noChangeAspect="1"/>
          </p:cNvPicPr>
          <p:nvPr userDrawn="1"/>
        </p:nvPicPr>
        <p:blipFill>
          <a:blip r:embed="rId2"/>
          <a:stretch>
            <a:fillRect/>
          </a:stretch>
        </p:blipFill>
        <p:spPr>
          <a:xfrm>
            <a:off x="238" y="0"/>
            <a:ext cx="12191524" cy="6858000"/>
          </a:xfrm>
          <a:prstGeom prst="rect">
            <a:avLst/>
          </a:prstGeom>
        </p:spPr>
      </p:pic>
      <p:sp>
        <p:nvSpPr>
          <p:cNvPr id="19" name="Flowchart: Card 1">
            <a:extLst>
              <a:ext uri="{FF2B5EF4-FFF2-40B4-BE49-F238E27FC236}">
                <a16:creationId xmlns:a16="http://schemas.microsoft.com/office/drawing/2014/main" id="{1966F493-3576-4A01-ACDD-D0FA48EC3D66}"/>
              </a:ext>
            </a:extLst>
          </p:cNvPr>
          <p:cNvSpPr/>
          <p:nvPr userDrawn="1"/>
        </p:nvSpPr>
        <p:spPr>
          <a:xfrm flipH="1" flipV="1">
            <a:off x="0" y="-8230"/>
            <a:ext cx="9718853" cy="6866225"/>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051 w 20051"/>
              <a:gd name="connsiteY0" fmla="*/ 2000 h 10012"/>
              <a:gd name="connsiteX1" fmla="*/ 12051 w 20051"/>
              <a:gd name="connsiteY1" fmla="*/ 0 h 10012"/>
              <a:gd name="connsiteX2" fmla="*/ 20051 w 20051"/>
              <a:gd name="connsiteY2" fmla="*/ 0 h 10012"/>
              <a:gd name="connsiteX3" fmla="*/ 20051 w 20051"/>
              <a:gd name="connsiteY3" fmla="*/ 10000 h 10012"/>
              <a:gd name="connsiteX4" fmla="*/ 0 w 20051"/>
              <a:gd name="connsiteY4" fmla="*/ 10012 h 10012"/>
              <a:gd name="connsiteX5" fmla="*/ 10051 w 20051"/>
              <a:gd name="connsiteY5" fmla="*/ 2000 h 10012"/>
              <a:gd name="connsiteX0" fmla="*/ 5943 w 15943"/>
              <a:gd name="connsiteY0" fmla="*/ 2000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5" fmla="*/ 5943 w 15943"/>
              <a:gd name="connsiteY5" fmla="*/ 2000 h 10012"/>
              <a:gd name="connsiteX0" fmla="*/ 0 w 15943"/>
              <a:gd name="connsiteY0" fmla="*/ 10012 h 10012"/>
              <a:gd name="connsiteX1" fmla="*/ 7943 w 15943"/>
              <a:gd name="connsiteY1" fmla="*/ 0 h 10012"/>
              <a:gd name="connsiteX2" fmla="*/ 15943 w 15943"/>
              <a:gd name="connsiteY2" fmla="*/ 0 h 10012"/>
              <a:gd name="connsiteX3" fmla="*/ 15943 w 15943"/>
              <a:gd name="connsiteY3" fmla="*/ 10000 h 10012"/>
              <a:gd name="connsiteX4" fmla="*/ 0 w 15943"/>
              <a:gd name="connsiteY4" fmla="*/ 10012 h 10012"/>
              <a:gd name="connsiteX0" fmla="*/ 0 w 15943"/>
              <a:gd name="connsiteY0" fmla="*/ 10012 h 10012"/>
              <a:gd name="connsiteX1" fmla="*/ 7943 w 15943"/>
              <a:gd name="connsiteY1" fmla="*/ 0 h 10012"/>
              <a:gd name="connsiteX2" fmla="*/ 15943 w 15943"/>
              <a:gd name="connsiteY2" fmla="*/ 10000 h 10012"/>
              <a:gd name="connsiteX3" fmla="*/ 0 w 15943"/>
              <a:gd name="connsiteY3" fmla="*/ 10012 h 10012"/>
            </a:gdLst>
            <a:ahLst/>
            <a:cxnLst>
              <a:cxn ang="0">
                <a:pos x="connsiteX0" y="connsiteY0"/>
              </a:cxn>
              <a:cxn ang="0">
                <a:pos x="connsiteX1" y="connsiteY1"/>
              </a:cxn>
              <a:cxn ang="0">
                <a:pos x="connsiteX2" y="connsiteY2"/>
              </a:cxn>
              <a:cxn ang="0">
                <a:pos x="connsiteX3" y="connsiteY3"/>
              </a:cxn>
            </a:cxnLst>
            <a:rect l="l" t="t" r="r" b="b"/>
            <a:pathLst>
              <a:path w="15943" h="10012">
                <a:moveTo>
                  <a:pt x="0" y="10012"/>
                </a:moveTo>
                <a:lnTo>
                  <a:pt x="7943" y="0"/>
                </a:lnTo>
                <a:lnTo>
                  <a:pt x="15943" y="10000"/>
                </a:lnTo>
                <a:lnTo>
                  <a:pt x="0" y="10012"/>
                </a:lnTo>
                <a:close/>
              </a:path>
            </a:pathLst>
          </a:custGeom>
          <a:solidFill>
            <a:srgbClr val="F9F5ED">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Title 1">
            <a:extLst>
              <a:ext uri="{FF2B5EF4-FFF2-40B4-BE49-F238E27FC236}">
                <a16:creationId xmlns:a16="http://schemas.microsoft.com/office/drawing/2014/main" id="{4737B527-5F9B-4CC1-BF09-CF8F354BFCBC}"/>
              </a:ext>
            </a:extLst>
          </p:cNvPr>
          <p:cNvSpPr>
            <a:spLocks noGrp="1"/>
          </p:cNvSpPr>
          <p:nvPr>
            <p:ph type="title"/>
          </p:nvPr>
        </p:nvSpPr>
        <p:spPr/>
        <p:txBody>
          <a:bodyPr/>
          <a:lstStyle>
            <a:lvl1pPr>
              <a:defRPr b="1">
                <a:solidFill>
                  <a:srgbClr val="003369"/>
                </a:solidFill>
                <a:latin typeface="Arial" panose="020B0604020202020204" pitchFamily="34" charset="0"/>
                <a:cs typeface="Arial" panose="020B0604020202020204" pitchFamily="34" charset="0"/>
              </a:defRPr>
            </a:lvl1pPr>
          </a:lstStyle>
          <a:p>
            <a:r>
              <a:rPr lang="en-US"/>
              <a:t>Click to edit Master title style</a:t>
            </a:r>
          </a:p>
        </p:txBody>
      </p:sp>
      <p:sp>
        <p:nvSpPr>
          <p:cNvPr id="22" name="Content Placeholder 21">
            <a:extLst>
              <a:ext uri="{FF2B5EF4-FFF2-40B4-BE49-F238E27FC236}">
                <a16:creationId xmlns:a16="http://schemas.microsoft.com/office/drawing/2014/main" id="{A47151C6-D737-417B-8B60-95F5946DF3AE}"/>
              </a:ext>
            </a:extLst>
          </p:cNvPr>
          <p:cNvSpPr>
            <a:spLocks noGrp="1"/>
          </p:cNvSpPr>
          <p:nvPr>
            <p:ph sz="quarter" idx="10"/>
          </p:nvPr>
        </p:nvSpPr>
        <p:spPr>
          <a:xfrm>
            <a:off x="6096000" y="1526801"/>
            <a:ext cx="5818654" cy="4875960"/>
          </a:xfrm>
        </p:spPr>
        <p:txBody>
          <a:bodyPr/>
          <a:lstStyle>
            <a:lvl1pPr marL="0" indent="-306609">
              <a:lnSpc>
                <a:spcPct val="100000"/>
              </a:lnSpc>
              <a:spcBef>
                <a:spcPts val="1059"/>
              </a:spcBef>
              <a:buFont typeface="Wingdings" panose="05000000000000000000" pitchFamily="2" charset="2"/>
              <a:buChar char="§"/>
              <a:defRPr>
                <a:solidFill>
                  <a:srgbClr val="003369"/>
                </a:solidFill>
                <a:latin typeface="Arial" panose="020B0604020202020204" pitchFamily="34" charset="0"/>
                <a:cs typeface="Arial" panose="020B0604020202020204" pitchFamily="34" charset="0"/>
              </a:defRPr>
            </a:lvl1pPr>
            <a:lvl2pPr marL="706008" indent="-302575">
              <a:lnSpc>
                <a:spcPct val="100000"/>
              </a:lnSpc>
              <a:spcBef>
                <a:spcPts val="1059"/>
              </a:spcBef>
              <a:buFont typeface="Wingdings" panose="05000000000000000000" pitchFamily="2" charset="2"/>
              <a:buChar char="§"/>
              <a:defRPr>
                <a:solidFill>
                  <a:srgbClr val="003369"/>
                </a:solidFill>
                <a:latin typeface="Arial" panose="020B0604020202020204" pitchFamily="34" charset="0"/>
                <a:cs typeface="Arial" panose="020B0604020202020204" pitchFamily="34" charset="0"/>
              </a:defRPr>
            </a:lvl2pPr>
            <a:lvl3pPr marL="1109442" indent="-302575">
              <a:lnSpc>
                <a:spcPct val="100000"/>
              </a:lnSpc>
              <a:spcBef>
                <a:spcPts val="1059"/>
              </a:spcBef>
              <a:buFont typeface="Wingdings" panose="05000000000000000000" pitchFamily="2" charset="2"/>
              <a:buChar char="§"/>
              <a:defRPr>
                <a:solidFill>
                  <a:srgbClr val="003369"/>
                </a:solidFill>
                <a:latin typeface="Arial" panose="020B0604020202020204" pitchFamily="34" charset="0"/>
                <a:cs typeface="Arial" panose="020B0604020202020204" pitchFamily="34" charset="0"/>
              </a:defRPr>
            </a:lvl3pPr>
            <a:lvl4pPr marL="1462446" indent="-252146">
              <a:lnSpc>
                <a:spcPct val="100000"/>
              </a:lnSpc>
              <a:spcBef>
                <a:spcPts val="1059"/>
              </a:spcBef>
              <a:buFont typeface="Wingdings" panose="05000000000000000000" pitchFamily="2" charset="2"/>
              <a:buChar char="§"/>
              <a:defRPr>
                <a:solidFill>
                  <a:srgbClr val="003369"/>
                </a:solidFill>
                <a:latin typeface="Arial" panose="020B0604020202020204" pitchFamily="34" charset="0"/>
                <a:cs typeface="Arial" panose="020B0604020202020204" pitchFamily="34" charset="0"/>
              </a:defRPr>
            </a:lvl4pPr>
            <a:lvl5pPr marL="1865879" indent="-252146">
              <a:lnSpc>
                <a:spcPct val="100000"/>
              </a:lnSpc>
              <a:spcBef>
                <a:spcPts val="1059"/>
              </a:spcBef>
              <a:buFont typeface="Wingdings" panose="05000000000000000000" pitchFamily="2" charset="2"/>
              <a:buChar char="§"/>
              <a:defRPr>
                <a:solidFill>
                  <a:srgbClr val="00336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439EFD83-FB66-49E0-AB87-DBC2ECF31703}"/>
              </a:ext>
            </a:extLst>
          </p:cNvPr>
          <p:cNvSpPr txBox="1"/>
          <p:nvPr userDrawn="1"/>
        </p:nvSpPr>
        <p:spPr>
          <a:xfrm>
            <a:off x="10674183" y="6408219"/>
            <a:ext cx="1240727" cy="282385"/>
          </a:xfrm>
          <a:prstGeom prst="rect">
            <a:avLst/>
          </a:prstGeom>
          <a:noFill/>
        </p:spPr>
        <p:txBody>
          <a:bodyPr wrap="square" rtlCol="0">
            <a:spAutoFit/>
          </a:bodyPr>
          <a:lstStyle/>
          <a:p>
            <a:pPr algn="r"/>
            <a:fld id="{49AE1395-5A3B-42FD-9C60-EDDE43A0EBA3}" type="slidenum">
              <a:rPr lang="en-US" sz="1235" smtClean="0">
                <a:solidFill>
                  <a:schemeClr val="bg1"/>
                </a:solidFill>
              </a:rPr>
              <a:t>‹#›</a:t>
            </a:fld>
            <a:endParaRPr lang="en-US" sz="1235">
              <a:solidFill>
                <a:schemeClr val="bg1"/>
              </a:solidFill>
            </a:endParaRPr>
          </a:p>
        </p:txBody>
      </p:sp>
      <p:pic>
        <p:nvPicPr>
          <p:cNvPr id="5" name="Picture 4">
            <a:extLst>
              <a:ext uri="{FF2B5EF4-FFF2-40B4-BE49-F238E27FC236}">
                <a16:creationId xmlns:a16="http://schemas.microsoft.com/office/drawing/2014/main" id="{4956B47B-2CF0-ACEF-5461-9D70D71631E4}"/>
              </a:ext>
            </a:extLst>
          </p:cNvPr>
          <p:cNvPicPr>
            <a:picLocks noChangeAspect="1"/>
          </p:cNvPicPr>
          <p:nvPr userDrawn="1"/>
        </p:nvPicPr>
        <p:blipFill>
          <a:blip r:embed="rId3"/>
          <a:srcRect/>
          <a:stretch/>
        </p:blipFill>
        <p:spPr>
          <a:xfrm>
            <a:off x="10841811" y="555198"/>
            <a:ext cx="905470" cy="618579"/>
          </a:xfrm>
          <a:prstGeom prst="rect">
            <a:avLst/>
          </a:prstGeom>
        </p:spPr>
      </p:pic>
      <p:pic>
        <p:nvPicPr>
          <p:cNvPr id="10" name="Picture 9">
            <a:extLst>
              <a:ext uri="{FF2B5EF4-FFF2-40B4-BE49-F238E27FC236}">
                <a16:creationId xmlns:a16="http://schemas.microsoft.com/office/drawing/2014/main" id="{A81EBD2C-7F1A-AA14-7F2F-04F33E9F8462}"/>
              </a:ext>
            </a:extLst>
          </p:cNvPr>
          <p:cNvPicPr>
            <a:picLocks noChangeAspect="1"/>
          </p:cNvPicPr>
          <p:nvPr userDrawn="1"/>
        </p:nvPicPr>
        <p:blipFill>
          <a:blip r:embed="rId4"/>
          <a:srcRect/>
          <a:stretch/>
        </p:blipFill>
        <p:spPr>
          <a:xfrm>
            <a:off x="10584251" y="421849"/>
            <a:ext cx="1297499" cy="886399"/>
          </a:xfrm>
          <a:prstGeom prst="rect">
            <a:avLst/>
          </a:prstGeom>
        </p:spPr>
      </p:pic>
    </p:spTree>
    <p:extLst>
      <p:ext uri="{BB962C8B-B14F-4D97-AF65-F5344CB8AC3E}">
        <p14:creationId xmlns:p14="http://schemas.microsoft.com/office/powerpoint/2010/main" val="3536688208"/>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Layout 2">
    <p:spTree>
      <p:nvGrpSpPr>
        <p:cNvPr id="1" name=""/>
        <p:cNvGrpSpPr/>
        <p:nvPr/>
      </p:nvGrpSpPr>
      <p:grpSpPr>
        <a:xfrm>
          <a:off x="0" y="0"/>
          <a:ext cx="0" cy="0"/>
          <a:chOff x="0" y="0"/>
          <a:chExt cx="0" cy="0"/>
        </a:xfrm>
      </p:grpSpPr>
      <p:pic>
        <p:nvPicPr>
          <p:cNvPr id="4" name="Picture 3" descr="A picture containing toy&#10;&#10;AI-generated content may be incorrect.">
            <a:extLst>
              <a:ext uri="{FF2B5EF4-FFF2-40B4-BE49-F238E27FC236}">
                <a16:creationId xmlns:a16="http://schemas.microsoft.com/office/drawing/2014/main" id="{CD527744-8E2D-4BFB-9B8B-1B2900373BEE}"/>
              </a:ext>
            </a:extLst>
          </p:cNvPr>
          <p:cNvPicPr>
            <a:picLocks noChangeAspect="1"/>
          </p:cNvPicPr>
          <p:nvPr userDrawn="1"/>
        </p:nvPicPr>
        <p:blipFill>
          <a:blip r:embed="rId2"/>
          <a:stretch>
            <a:fillRect/>
          </a:stretch>
        </p:blipFill>
        <p:spPr>
          <a:xfrm>
            <a:off x="238" y="0"/>
            <a:ext cx="12191524" cy="6858000"/>
          </a:xfrm>
          <a:prstGeom prst="rect">
            <a:avLst/>
          </a:prstGeom>
        </p:spPr>
      </p:pic>
      <p:sp>
        <p:nvSpPr>
          <p:cNvPr id="7" name="TextBox 6">
            <a:extLst>
              <a:ext uri="{FF2B5EF4-FFF2-40B4-BE49-F238E27FC236}">
                <a16:creationId xmlns:a16="http://schemas.microsoft.com/office/drawing/2014/main" id="{439EFD83-FB66-49E0-AB87-DBC2ECF31703}"/>
              </a:ext>
            </a:extLst>
          </p:cNvPr>
          <p:cNvSpPr txBox="1"/>
          <p:nvPr userDrawn="1"/>
        </p:nvSpPr>
        <p:spPr>
          <a:xfrm>
            <a:off x="10674183" y="6408219"/>
            <a:ext cx="1240727" cy="282385"/>
          </a:xfrm>
          <a:prstGeom prst="rect">
            <a:avLst/>
          </a:prstGeom>
          <a:noFill/>
        </p:spPr>
        <p:txBody>
          <a:bodyPr wrap="square" rtlCol="0">
            <a:spAutoFit/>
          </a:bodyPr>
          <a:lstStyle/>
          <a:p>
            <a:pPr algn="r"/>
            <a:fld id="{49AE1395-5A3B-42FD-9C60-EDDE43A0EBA3}" type="slidenum">
              <a:rPr lang="en-US" sz="1235" smtClean="0">
                <a:solidFill>
                  <a:schemeClr val="bg1"/>
                </a:solidFill>
              </a:rPr>
              <a:t>‹#›</a:t>
            </a:fld>
            <a:endParaRPr lang="en-US" sz="1235">
              <a:solidFill>
                <a:schemeClr val="bg1"/>
              </a:solidFill>
            </a:endParaRPr>
          </a:p>
        </p:txBody>
      </p:sp>
      <p:cxnSp>
        <p:nvCxnSpPr>
          <p:cNvPr id="8" name="Straight Connector 7">
            <a:extLst>
              <a:ext uri="{FF2B5EF4-FFF2-40B4-BE49-F238E27FC236}">
                <a16:creationId xmlns:a16="http://schemas.microsoft.com/office/drawing/2014/main" id="{EC825DC9-331E-4E36-A24B-1ED63DE9D572}"/>
              </a:ext>
            </a:extLst>
          </p:cNvPr>
          <p:cNvCxnSpPr/>
          <p:nvPr userDrawn="1"/>
        </p:nvCxnSpPr>
        <p:spPr>
          <a:xfrm>
            <a:off x="475014" y="489857"/>
            <a:ext cx="1108363"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381227-13ED-4A8C-87E7-11ACC53645EB}"/>
              </a:ext>
            </a:extLst>
          </p:cNvPr>
          <p:cNvSpPr txBox="1"/>
          <p:nvPr userDrawn="1"/>
        </p:nvSpPr>
        <p:spPr>
          <a:xfrm>
            <a:off x="10808654" y="6542690"/>
            <a:ext cx="1240727" cy="282385"/>
          </a:xfrm>
          <a:prstGeom prst="rect">
            <a:avLst/>
          </a:prstGeom>
          <a:noFill/>
        </p:spPr>
        <p:txBody>
          <a:bodyPr wrap="square" rtlCol="0">
            <a:spAutoFit/>
          </a:bodyPr>
          <a:lstStyle/>
          <a:p>
            <a:pPr algn="r"/>
            <a:fld id="{49AE1395-5A3B-42FD-9C60-EDDE43A0EBA3}" type="slidenum">
              <a:rPr lang="en-US" sz="1235" smtClean="0">
                <a:solidFill>
                  <a:srgbClr val="004070"/>
                </a:solidFill>
              </a:rPr>
              <a:t>‹#›</a:t>
            </a:fld>
            <a:endParaRPr lang="en-US" sz="1235">
              <a:solidFill>
                <a:srgbClr val="004070"/>
              </a:solidFill>
            </a:endParaRPr>
          </a:p>
        </p:txBody>
      </p:sp>
      <p:sp>
        <p:nvSpPr>
          <p:cNvPr id="5" name="Title 1">
            <a:extLst>
              <a:ext uri="{FF2B5EF4-FFF2-40B4-BE49-F238E27FC236}">
                <a16:creationId xmlns:a16="http://schemas.microsoft.com/office/drawing/2014/main" id="{EFC204E0-A843-6D23-1F79-F4F2B3120889}"/>
              </a:ext>
            </a:extLst>
          </p:cNvPr>
          <p:cNvSpPr>
            <a:spLocks noGrp="1"/>
          </p:cNvSpPr>
          <p:nvPr>
            <p:ph type="title"/>
          </p:nvPr>
        </p:nvSpPr>
        <p:spPr>
          <a:xfrm>
            <a:off x="277092" y="201707"/>
            <a:ext cx="11637818" cy="1325563"/>
          </a:xfrm>
        </p:spPr>
        <p:txBody>
          <a:bodyPr/>
          <a:lstStyle>
            <a:lvl1pPr>
              <a:defRPr b="1">
                <a:solidFill>
                  <a:srgbClr val="003369"/>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Content Placeholder 21">
            <a:extLst>
              <a:ext uri="{FF2B5EF4-FFF2-40B4-BE49-F238E27FC236}">
                <a16:creationId xmlns:a16="http://schemas.microsoft.com/office/drawing/2014/main" id="{D4690BB2-50D8-E5ED-AC8E-B517DF5D4F32}"/>
              </a:ext>
            </a:extLst>
          </p:cNvPr>
          <p:cNvSpPr>
            <a:spLocks noGrp="1"/>
          </p:cNvSpPr>
          <p:nvPr>
            <p:ph sz="quarter" idx="10"/>
          </p:nvPr>
        </p:nvSpPr>
        <p:spPr>
          <a:xfrm>
            <a:off x="6096000" y="1526801"/>
            <a:ext cx="5818654" cy="4875960"/>
          </a:xfrm>
        </p:spPr>
        <p:txBody>
          <a:bodyPr/>
          <a:lstStyle>
            <a:lvl1pPr marL="0" indent="-306609">
              <a:lnSpc>
                <a:spcPct val="100000"/>
              </a:lnSpc>
              <a:spcBef>
                <a:spcPts val="1059"/>
              </a:spcBef>
              <a:buFont typeface="Wingdings" panose="05000000000000000000" pitchFamily="2" charset="2"/>
              <a:buChar char="§"/>
              <a:defRPr>
                <a:solidFill>
                  <a:srgbClr val="003369"/>
                </a:solidFill>
                <a:latin typeface="Arial" panose="020B0604020202020204" pitchFamily="34" charset="0"/>
                <a:cs typeface="Arial" panose="020B0604020202020204" pitchFamily="34" charset="0"/>
              </a:defRPr>
            </a:lvl1pPr>
            <a:lvl2pPr marL="706008" indent="-302575">
              <a:lnSpc>
                <a:spcPct val="100000"/>
              </a:lnSpc>
              <a:spcBef>
                <a:spcPts val="1059"/>
              </a:spcBef>
              <a:buFont typeface="Wingdings" panose="05000000000000000000" pitchFamily="2" charset="2"/>
              <a:buChar char="§"/>
              <a:defRPr>
                <a:solidFill>
                  <a:srgbClr val="003369"/>
                </a:solidFill>
                <a:latin typeface="Arial" panose="020B0604020202020204" pitchFamily="34" charset="0"/>
                <a:cs typeface="Arial" panose="020B0604020202020204" pitchFamily="34" charset="0"/>
              </a:defRPr>
            </a:lvl2pPr>
            <a:lvl3pPr marL="1109442" indent="-302575">
              <a:lnSpc>
                <a:spcPct val="100000"/>
              </a:lnSpc>
              <a:spcBef>
                <a:spcPts val="1059"/>
              </a:spcBef>
              <a:buFont typeface="Wingdings" panose="05000000000000000000" pitchFamily="2" charset="2"/>
              <a:buChar char="§"/>
              <a:defRPr>
                <a:solidFill>
                  <a:srgbClr val="003369"/>
                </a:solidFill>
                <a:latin typeface="Arial" panose="020B0604020202020204" pitchFamily="34" charset="0"/>
                <a:cs typeface="Arial" panose="020B0604020202020204" pitchFamily="34" charset="0"/>
              </a:defRPr>
            </a:lvl3pPr>
            <a:lvl4pPr marL="1462446" indent="-252146">
              <a:lnSpc>
                <a:spcPct val="100000"/>
              </a:lnSpc>
              <a:spcBef>
                <a:spcPts val="1059"/>
              </a:spcBef>
              <a:buFont typeface="Wingdings" panose="05000000000000000000" pitchFamily="2" charset="2"/>
              <a:buChar char="§"/>
              <a:defRPr>
                <a:solidFill>
                  <a:srgbClr val="003369"/>
                </a:solidFill>
                <a:latin typeface="Arial" panose="020B0604020202020204" pitchFamily="34" charset="0"/>
                <a:cs typeface="Arial" panose="020B0604020202020204" pitchFamily="34" charset="0"/>
              </a:defRPr>
            </a:lvl4pPr>
            <a:lvl5pPr marL="1865879" indent="-252146">
              <a:lnSpc>
                <a:spcPct val="100000"/>
              </a:lnSpc>
              <a:spcBef>
                <a:spcPts val="1059"/>
              </a:spcBef>
              <a:buFont typeface="Wingdings" panose="05000000000000000000" pitchFamily="2" charset="2"/>
              <a:buChar char="§"/>
              <a:defRPr>
                <a:solidFill>
                  <a:srgbClr val="00336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3ABB211-952A-AD78-FA00-6BC390F8DAF9}"/>
              </a:ext>
            </a:extLst>
          </p:cNvPr>
          <p:cNvPicPr>
            <a:picLocks noChangeAspect="1"/>
          </p:cNvPicPr>
          <p:nvPr userDrawn="1"/>
        </p:nvPicPr>
        <p:blipFill>
          <a:blip r:embed="rId3"/>
          <a:srcRect/>
          <a:stretch/>
        </p:blipFill>
        <p:spPr>
          <a:xfrm>
            <a:off x="10584251" y="421849"/>
            <a:ext cx="1297499" cy="886399"/>
          </a:xfrm>
          <a:prstGeom prst="rect">
            <a:avLst/>
          </a:prstGeom>
        </p:spPr>
      </p:pic>
    </p:spTree>
    <p:extLst>
      <p:ext uri="{BB962C8B-B14F-4D97-AF65-F5344CB8AC3E}">
        <p14:creationId xmlns:p14="http://schemas.microsoft.com/office/powerpoint/2010/main" val="1295608605"/>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Layout Op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D62240-1E88-4AF1-B533-E4A44C81DEF1}"/>
              </a:ext>
            </a:extLst>
          </p:cNvPr>
          <p:cNvSpPr/>
          <p:nvPr userDrawn="1"/>
        </p:nvSpPr>
        <p:spPr>
          <a:xfrm>
            <a:off x="-22170" y="3429000"/>
            <a:ext cx="4067695" cy="3429000"/>
          </a:xfrm>
          <a:prstGeom prst="rect">
            <a:avLst/>
          </a:prstGeom>
          <a:solidFill>
            <a:srgbClr val="1C2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Title 1">
            <a:extLst>
              <a:ext uri="{FF2B5EF4-FFF2-40B4-BE49-F238E27FC236}">
                <a16:creationId xmlns:a16="http://schemas.microsoft.com/office/drawing/2014/main" id="{39818D87-9017-48E8-9B89-B4C276E5C06B}"/>
              </a:ext>
            </a:extLst>
          </p:cNvPr>
          <p:cNvSpPr>
            <a:spLocks noGrp="1"/>
          </p:cNvSpPr>
          <p:nvPr>
            <p:ph type="ctrTitle" hasCustomPrompt="1"/>
          </p:nvPr>
        </p:nvSpPr>
        <p:spPr>
          <a:xfrm>
            <a:off x="4333702" y="677732"/>
            <a:ext cx="7577513" cy="322729"/>
          </a:xfrm>
          <a:prstGeom prst="rect">
            <a:avLst/>
          </a:prstGeom>
        </p:spPr>
        <p:txBody>
          <a:bodyPr vert="horz" lIns="0" tIns="45720" rIns="0" bIns="45720" rtlCol="0" anchor="ctr">
            <a:noAutofit/>
          </a:bodyPr>
          <a:lstStyle>
            <a:lvl1pPr>
              <a:defRPr lang="en-US" sz="2118" b="1" i="0" cap="none" spc="0" baseline="0" dirty="0">
                <a:solidFill>
                  <a:srgbClr val="003369"/>
                </a:solidFill>
                <a:latin typeface="Arial" panose="020B0604020202020204" pitchFamily="34" charset="0"/>
                <a:ea typeface="+mn-ea"/>
                <a:cs typeface="Arial" panose="020B0604020202020204" pitchFamily="34" charset="0"/>
              </a:defRPr>
            </a:lvl1pPr>
          </a:lstStyle>
          <a:p>
            <a:pPr marL="0" lvl="0" indent="0" defTabSz="806867">
              <a:lnSpc>
                <a:spcPct val="100000"/>
              </a:lnSpc>
              <a:spcBef>
                <a:spcPts val="882"/>
              </a:spcBef>
              <a:buFont typeface="Arial" panose="020B0604020202020204" pitchFamily="34" charset="0"/>
            </a:pPr>
            <a:r>
              <a:rPr lang="en-US"/>
              <a:t>Add Headline Here</a:t>
            </a:r>
          </a:p>
        </p:txBody>
      </p:sp>
      <p:sp>
        <p:nvSpPr>
          <p:cNvPr id="22" name="Text Placeholder 21">
            <a:extLst>
              <a:ext uri="{FF2B5EF4-FFF2-40B4-BE49-F238E27FC236}">
                <a16:creationId xmlns:a16="http://schemas.microsoft.com/office/drawing/2014/main" id="{55B5E731-82EE-4BF9-9BBF-10AE838CC47C}"/>
              </a:ext>
            </a:extLst>
          </p:cNvPr>
          <p:cNvSpPr>
            <a:spLocks noGrp="1"/>
          </p:cNvSpPr>
          <p:nvPr>
            <p:ph type="body" sz="quarter" idx="11"/>
          </p:nvPr>
        </p:nvSpPr>
        <p:spPr>
          <a:xfrm>
            <a:off x="4333702" y="1000461"/>
            <a:ext cx="3735185" cy="2202628"/>
          </a:xfrm>
        </p:spPr>
        <p:txBody>
          <a:bodyPr vert="horz" lIns="0" tIns="45720" rIns="45720" bIns="45720" rtlCol="0">
            <a:normAutofit/>
          </a:bodyPr>
          <a:lstStyle>
            <a:lvl1pPr marL="0" indent="0">
              <a:lnSpc>
                <a:spcPct val="100000"/>
              </a:lnSpc>
              <a:spcBef>
                <a:spcPts val="882"/>
              </a:spcBef>
              <a:spcAft>
                <a:spcPts val="529"/>
              </a:spcAft>
              <a:buNone/>
              <a:defRPr lang="en-US" sz="1588" b="0" spc="0" baseline="0" dirty="0">
                <a:solidFill>
                  <a:schemeClr val="tx2"/>
                </a:solidFill>
              </a:defRPr>
            </a:lvl1pPr>
          </a:lstStyle>
          <a:p>
            <a:pPr marL="99365" lvl="0" indent="-99365" defTabSz="403433">
              <a:lnSpc>
                <a:spcPct val="150000"/>
              </a:lnSpc>
              <a:spcBef>
                <a:spcPts val="0"/>
              </a:spcBef>
            </a:pPr>
            <a:r>
              <a:rPr lang="en-US"/>
              <a:t>Click to edit Master text styles</a:t>
            </a:r>
          </a:p>
        </p:txBody>
      </p:sp>
      <p:sp>
        <p:nvSpPr>
          <p:cNvPr id="23" name="Text Placeholder 21">
            <a:extLst>
              <a:ext uri="{FF2B5EF4-FFF2-40B4-BE49-F238E27FC236}">
                <a16:creationId xmlns:a16="http://schemas.microsoft.com/office/drawing/2014/main" id="{47551B2B-39F7-4786-993B-A2D8AA16C81C}"/>
              </a:ext>
            </a:extLst>
          </p:cNvPr>
          <p:cNvSpPr>
            <a:spLocks noGrp="1"/>
          </p:cNvSpPr>
          <p:nvPr>
            <p:ph type="body" sz="quarter" idx="12"/>
          </p:nvPr>
        </p:nvSpPr>
        <p:spPr>
          <a:xfrm>
            <a:off x="8397702" y="1000461"/>
            <a:ext cx="3513513" cy="2202628"/>
          </a:xfrm>
        </p:spPr>
        <p:txBody>
          <a:bodyPr vert="horz" lIns="45720" tIns="45720" rIns="45720" bIns="45720" rtlCol="0">
            <a:normAutofit/>
          </a:bodyPr>
          <a:lstStyle>
            <a:lvl1pPr marL="0" indent="0">
              <a:lnSpc>
                <a:spcPct val="100000"/>
              </a:lnSpc>
              <a:spcBef>
                <a:spcPts val="882"/>
              </a:spcBef>
              <a:spcAft>
                <a:spcPts val="529"/>
              </a:spcAft>
              <a:buNone/>
              <a:defRPr lang="en-US" sz="1588" b="0" spc="0" baseline="0" dirty="0">
                <a:solidFill>
                  <a:schemeClr val="tx2"/>
                </a:solidFill>
              </a:defRPr>
            </a:lvl1pPr>
          </a:lstStyle>
          <a:p>
            <a:pPr marL="99365" lvl="0" indent="-99365" defTabSz="403433">
              <a:lnSpc>
                <a:spcPct val="150000"/>
              </a:lnSpc>
              <a:spcBef>
                <a:spcPts val="0"/>
              </a:spcBef>
            </a:pPr>
            <a:r>
              <a:rPr lang="en-US"/>
              <a:t>Click to edit Master text styles</a:t>
            </a:r>
          </a:p>
        </p:txBody>
      </p: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1" y="0"/>
            <a:ext cx="4045524" cy="3429000"/>
          </a:xfrm>
          <a:solidFill>
            <a:srgbClr val="CFBB9C"/>
          </a:solidFill>
        </p:spPr>
        <p:txBody>
          <a:bodyPr anchor="ctr"/>
          <a:lstStyle>
            <a:lvl1pPr marL="0" indent="0" algn="ctr">
              <a:buNone/>
              <a:defRPr>
                <a:solidFill>
                  <a:schemeClr val="bg1"/>
                </a:solidFill>
              </a:defRPr>
            </a:lvl1pPr>
          </a:lstStyle>
          <a:p>
            <a:r>
              <a:rPr lang="en-US"/>
              <a:t>Click icon to add picture</a:t>
            </a:r>
          </a:p>
        </p:txBody>
      </p:sp>
      <p:sp>
        <p:nvSpPr>
          <p:cNvPr id="26" name="Picture Placeholder 24">
            <a:extLst>
              <a:ext uri="{FF2B5EF4-FFF2-40B4-BE49-F238E27FC236}">
                <a16:creationId xmlns:a16="http://schemas.microsoft.com/office/drawing/2014/main" id="{A1AE2DD5-B409-4195-BCAA-51F07D05C90F}"/>
              </a:ext>
            </a:extLst>
          </p:cNvPr>
          <p:cNvSpPr>
            <a:spLocks noGrp="1"/>
          </p:cNvSpPr>
          <p:nvPr>
            <p:ph type="pic" sz="quarter" idx="14"/>
          </p:nvPr>
        </p:nvSpPr>
        <p:spPr>
          <a:xfrm>
            <a:off x="4045525" y="3428995"/>
            <a:ext cx="8146476" cy="3429000"/>
          </a:xfrm>
        </p:spPr>
        <p:txBody>
          <a:bodyPr anchor="ctr"/>
          <a:lstStyle>
            <a:lvl1pPr marL="0" indent="0" algn="ctr">
              <a:buNone/>
              <a:defRPr/>
            </a:lvl1pPr>
          </a:lstStyle>
          <a:p>
            <a:r>
              <a:rPr lang="en-US"/>
              <a:t>Click icon to add picture</a:t>
            </a:r>
          </a:p>
        </p:txBody>
      </p:sp>
      <p:sp>
        <p:nvSpPr>
          <p:cNvPr id="12" name="Text Placeholder 5">
            <a:extLst>
              <a:ext uri="{FF2B5EF4-FFF2-40B4-BE49-F238E27FC236}">
                <a16:creationId xmlns:a16="http://schemas.microsoft.com/office/drawing/2014/main" id="{369F2493-3BB1-400E-8C67-ACB22BDAF4D6}"/>
              </a:ext>
            </a:extLst>
          </p:cNvPr>
          <p:cNvSpPr>
            <a:spLocks noGrp="1"/>
          </p:cNvSpPr>
          <p:nvPr>
            <p:ph type="body" sz="quarter" idx="21" hasCustomPrompt="1"/>
          </p:nvPr>
        </p:nvSpPr>
        <p:spPr>
          <a:xfrm>
            <a:off x="313653" y="4056591"/>
            <a:ext cx="3413606" cy="2472856"/>
          </a:xfrm>
        </p:spPr>
        <p:txBody>
          <a:bodyPr/>
          <a:lstStyle>
            <a:lvl1pPr marL="0" indent="0" algn="l">
              <a:lnSpc>
                <a:spcPts val="4588"/>
              </a:lnSpc>
              <a:buFont typeface="Arial" panose="020B0604020202020204" pitchFamily="34" charset="0"/>
              <a:buNone/>
              <a:defRPr sz="3883" b="1" cap="none" baseline="0">
                <a:solidFill>
                  <a:schemeClr val="bg1"/>
                </a:solidFill>
                <a:latin typeface="Arial" panose="020B0604020202020204" pitchFamily="34" charset="0"/>
                <a:cs typeface="Arial" panose="020B0604020202020204" pitchFamily="34" charset="0"/>
              </a:defRPr>
            </a:lvl1pPr>
          </a:lstStyle>
          <a:p>
            <a:pPr lvl="0"/>
            <a:r>
              <a:rPr lang="en-US"/>
              <a:t>Add Title</a:t>
            </a:r>
          </a:p>
        </p:txBody>
      </p:sp>
      <p:sp>
        <p:nvSpPr>
          <p:cNvPr id="13" name="TextBox 12">
            <a:extLst>
              <a:ext uri="{FF2B5EF4-FFF2-40B4-BE49-F238E27FC236}">
                <a16:creationId xmlns:a16="http://schemas.microsoft.com/office/drawing/2014/main" id="{59E61D2B-635B-4DA5-9711-73B6F9219746}"/>
              </a:ext>
            </a:extLst>
          </p:cNvPr>
          <p:cNvSpPr txBox="1"/>
          <p:nvPr userDrawn="1"/>
        </p:nvSpPr>
        <p:spPr>
          <a:xfrm>
            <a:off x="10674183" y="6408219"/>
            <a:ext cx="1240727" cy="282385"/>
          </a:xfrm>
          <a:prstGeom prst="rect">
            <a:avLst/>
          </a:prstGeom>
          <a:noFill/>
        </p:spPr>
        <p:txBody>
          <a:bodyPr wrap="square" rtlCol="0">
            <a:spAutoFit/>
          </a:bodyPr>
          <a:lstStyle/>
          <a:p>
            <a:pPr algn="r"/>
            <a:fld id="{49AE1395-5A3B-42FD-9C60-EDDE43A0EBA3}" type="slidenum">
              <a:rPr lang="en-US" sz="1235" smtClean="0">
                <a:solidFill>
                  <a:srgbClr val="004070"/>
                </a:solidFill>
              </a:rPr>
              <a:t>‹#›</a:t>
            </a:fld>
            <a:endParaRPr lang="en-US" sz="1235">
              <a:solidFill>
                <a:srgbClr val="004070"/>
              </a:solidFill>
            </a:endParaRPr>
          </a:p>
        </p:txBody>
      </p:sp>
    </p:spTree>
    <p:extLst>
      <p:ext uri="{BB962C8B-B14F-4D97-AF65-F5344CB8AC3E}">
        <p14:creationId xmlns:p14="http://schemas.microsoft.com/office/powerpoint/2010/main" val="4251939585"/>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ayout Opt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D62240-1E88-4AF1-B533-E4A44C81DEF1}"/>
              </a:ext>
            </a:extLst>
          </p:cNvPr>
          <p:cNvSpPr/>
          <p:nvPr userDrawn="1"/>
        </p:nvSpPr>
        <p:spPr>
          <a:xfrm>
            <a:off x="0" y="3429000"/>
            <a:ext cx="4067695" cy="3429000"/>
          </a:xfrm>
          <a:prstGeom prst="rect">
            <a:avLst/>
          </a:prstGeom>
          <a:solidFill>
            <a:srgbClr val="CFB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Title 1">
            <a:extLst>
              <a:ext uri="{FF2B5EF4-FFF2-40B4-BE49-F238E27FC236}">
                <a16:creationId xmlns:a16="http://schemas.microsoft.com/office/drawing/2014/main" id="{39818D87-9017-48E8-9B89-B4C276E5C06B}"/>
              </a:ext>
            </a:extLst>
          </p:cNvPr>
          <p:cNvSpPr>
            <a:spLocks noGrp="1"/>
          </p:cNvSpPr>
          <p:nvPr>
            <p:ph type="ctrTitle" hasCustomPrompt="1"/>
          </p:nvPr>
        </p:nvSpPr>
        <p:spPr>
          <a:xfrm>
            <a:off x="4333702" y="677732"/>
            <a:ext cx="3524597" cy="322729"/>
          </a:xfrm>
          <a:prstGeom prst="rect">
            <a:avLst/>
          </a:prstGeom>
        </p:spPr>
        <p:txBody>
          <a:bodyPr vert="horz" lIns="0" tIns="45720" rIns="0" bIns="45720" rtlCol="0" anchor="ctr">
            <a:noAutofit/>
          </a:bodyPr>
          <a:lstStyle>
            <a:lvl1pPr>
              <a:defRPr lang="en-US" sz="2118" b="1" i="0" cap="none" spc="0" baseline="0" dirty="0">
                <a:solidFill>
                  <a:srgbClr val="003369"/>
                </a:solidFill>
                <a:latin typeface="Arial" panose="020B0604020202020204" pitchFamily="34" charset="0"/>
                <a:ea typeface="+mn-ea"/>
                <a:cs typeface="Arial" panose="020B0604020202020204" pitchFamily="34" charset="0"/>
              </a:defRPr>
            </a:lvl1pPr>
          </a:lstStyle>
          <a:p>
            <a:pPr marL="0" lvl="0" indent="0" defTabSz="806867">
              <a:lnSpc>
                <a:spcPct val="100000"/>
              </a:lnSpc>
              <a:spcBef>
                <a:spcPts val="882"/>
              </a:spcBef>
              <a:buFont typeface="Arial" panose="020B0604020202020204" pitchFamily="34" charset="0"/>
            </a:pPr>
            <a:r>
              <a:rPr lang="en-US"/>
              <a:t>Add Title Here</a:t>
            </a:r>
          </a:p>
        </p:txBody>
      </p:sp>
      <p:sp>
        <p:nvSpPr>
          <p:cNvPr id="22" name="Text Placeholder 21">
            <a:extLst>
              <a:ext uri="{FF2B5EF4-FFF2-40B4-BE49-F238E27FC236}">
                <a16:creationId xmlns:a16="http://schemas.microsoft.com/office/drawing/2014/main" id="{55B5E731-82EE-4BF9-9BBF-10AE838CC47C}"/>
              </a:ext>
            </a:extLst>
          </p:cNvPr>
          <p:cNvSpPr>
            <a:spLocks noGrp="1"/>
          </p:cNvSpPr>
          <p:nvPr>
            <p:ph type="body" sz="quarter" idx="11"/>
          </p:nvPr>
        </p:nvSpPr>
        <p:spPr>
          <a:xfrm>
            <a:off x="4333702" y="1000461"/>
            <a:ext cx="3513513" cy="2355925"/>
          </a:xfrm>
        </p:spPr>
        <p:txBody>
          <a:bodyPr vert="horz" lIns="0" tIns="45720" rIns="0" bIns="45720" rtlCol="0">
            <a:normAutofit/>
          </a:bodyPr>
          <a:lstStyle>
            <a:lvl1pPr marL="0" indent="0" algn="l">
              <a:lnSpc>
                <a:spcPct val="100000"/>
              </a:lnSpc>
              <a:buNone/>
              <a:defRPr lang="en-US" sz="1588" b="0" spc="0" baseline="0" dirty="0">
                <a:solidFill>
                  <a:schemeClr val="tx2"/>
                </a:solidFill>
              </a:defRPr>
            </a:lvl1pPr>
          </a:lstStyle>
          <a:p>
            <a:pPr marL="99365" lvl="0" indent="-99365" defTabSz="403433">
              <a:lnSpc>
                <a:spcPct val="150000"/>
              </a:lnSpc>
              <a:spcBef>
                <a:spcPts val="0"/>
              </a:spcBef>
            </a:pPr>
            <a:r>
              <a:rPr lang="en-US"/>
              <a:t>Click to edit Master text styles</a:t>
            </a:r>
          </a:p>
        </p:txBody>
      </p:sp>
      <p:sp>
        <p:nvSpPr>
          <p:cNvPr id="23" name="Text Placeholder 21">
            <a:extLst>
              <a:ext uri="{FF2B5EF4-FFF2-40B4-BE49-F238E27FC236}">
                <a16:creationId xmlns:a16="http://schemas.microsoft.com/office/drawing/2014/main" id="{47551B2B-39F7-4786-993B-A2D8AA16C81C}"/>
              </a:ext>
            </a:extLst>
          </p:cNvPr>
          <p:cNvSpPr>
            <a:spLocks noGrp="1"/>
          </p:cNvSpPr>
          <p:nvPr>
            <p:ph type="body" sz="quarter" idx="12"/>
          </p:nvPr>
        </p:nvSpPr>
        <p:spPr>
          <a:xfrm>
            <a:off x="4344786" y="4469803"/>
            <a:ext cx="3513513" cy="2000922"/>
          </a:xfrm>
        </p:spPr>
        <p:txBody>
          <a:bodyPr vert="horz" lIns="0" tIns="45720" rIns="0" bIns="45720" rtlCol="0">
            <a:normAutofit/>
          </a:bodyPr>
          <a:lstStyle>
            <a:lvl1pPr marL="0" indent="0">
              <a:lnSpc>
                <a:spcPct val="100000"/>
              </a:lnSpc>
              <a:buNone/>
              <a:defRPr lang="en-US" sz="1588" b="0" spc="0" baseline="0" dirty="0">
                <a:solidFill>
                  <a:schemeClr val="tx2"/>
                </a:solidFill>
              </a:defRPr>
            </a:lvl1pPr>
          </a:lstStyle>
          <a:p>
            <a:pPr marL="99365" lvl="0" indent="-99365" defTabSz="403433">
              <a:lnSpc>
                <a:spcPct val="150000"/>
              </a:lnSpc>
              <a:spcBef>
                <a:spcPts val="0"/>
              </a:spcBef>
            </a:pPr>
            <a:r>
              <a:rPr lang="en-US"/>
              <a:t>Click to edit Master text styles</a:t>
            </a:r>
          </a:p>
        </p:txBody>
      </p: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0" y="0"/>
            <a:ext cx="4067695" cy="3429000"/>
          </a:xfrm>
        </p:spPr>
        <p:txBody>
          <a:bodyPr anchor="ctr"/>
          <a:lstStyle>
            <a:lvl1pPr marL="0" indent="0" algn="ctr">
              <a:buNone/>
              <a:defRPr/>
            </a:lvl1pPr>
          </a:lstStyle>
          <a:p>
            <a:r>
              <a:rPr lang="en-US"/>
              <a:t>Click icon to add picture</a:t>
            </a:r>
          </a:p>
        </p:txBody>
      </p:sp>
      <p:sp>
        <p:nvSpPr>
          <p:cNvPr id="26" name="Picture Placeholder 24">
            <a:extLst>
              <a:ext uri="{FF2B5EF4-FFF2-40B4-BE49-F238E27FC236}">
                <a16:creationId xmlns:a16="http://schemas.microsoft.com/office/drawing/2014/main" id="{A1AE2DD5-B409-4195-BCAA-51F07D05C90F}"/>
              </a:ext>
            </a:extLst>
          </p:cNvPr>
          <p:cNvSpPr>
            <a:spLocks noGrp="1"/>
          </p:cNvSpPr>
          <p:nvPr>
            <p:ph type="pic" sz="quarter" idx="14"/>
          </p:nvPr>
        </p:nvSpPr>
        <p:spPr>
          <a:xfrm>
            <a:off x="8146477" y="-1"/>
            <a:ext cx="4045524" cy="6858001"/>
          </a:xfrm>
          <a:solidFill>
            <a:srgbClr val="1C2D3F"/>
          </a:solidFill>
        </p:spPr>
        <p:txBody>
          <a:bodyPr anchor="ctr"/>
          <a:lstStyle>
            <a:lvl1pPr marL="0" indent="0" algn="ctr">
              <a:buNone/>
              <a:defRPr>
                <a:solidFill>
                  <a:schemeClr val="bg1"/>
                </a:solidFill>
              </a:defRPr>
            </a:lvl1pPr>
          </a:lstStyle>
          <a:p>
            <a:r>
              <a:rPr lang="en-US"/>
              <a:t>Click icon to add picture</a:t>
            </a:r>
          </a:p>
        </p:txBody>
      </p:sp>
      <p:sp>
        <p:nvSpPr>
          <p:cNvPr id="19" name="Text Placeholder 5">
            <a:extLst>
              <a:ext uri="{FF2B5EF4-FFF2-40B4-BE49-F238E27FC236}">
                <a16:creationId xmlns:a16="http://schemas.microsoft.com/office/drawing/2014/main" id="{FCF709D0-1556-44AD-8AD3-AE1EACEE7C49}"/>
              </a:ext>
            </a:extLst>
          </p:cNvPr>
          <p:cNvSpPr>
            <a:spLocks noGrp="1"/>
          </p:cNvSpPr>
          <p:nvPr>
            <p:ph type="body" sz="quarter" idx="20" hasCustomPrompt="1"/>
          </p:nvPr>
        </p:nvSpPr>
        <p:spPr>
          <a:xfrm>
            <a:off x="325478" y="4047944"/>
            <a:ext cx="3424843" cy="2422781"/>
          </a:xfrm>
        </p:spPr>
        <p:txBody>
          <a:bodyPr/>
          <a:lstStyle>
            <a:lvl1pPr marL="0" indent="0" algn="l">
              <a:lnSpc>
                <a:spcPts val="3530"/>
              </a:lnSpc>
              <a:buFont typeface="Arial" panose="020B0604020202020204" pitchFamily="34" charset="0"/>
              <a:buNone/>
              <a:defRPr sz="3530" b="1" cap="none" baseline="0">
                <a:solidFill>
                  <a:schemeClr val="bg1"/>
                </a:solidFill>
                <a:latin typeface="Arial" panose="020B0604020202020204" pitchFamily="34" charset="0"/>
                <a:cs typeface="Arial" panose="020B0604020202020204" pitchFamily="34" charset="0"/>
              </a:defRPr>
            </a:lvl1pPr>
          </a:lstStyle>
          <a:p>
            <a:pPr lvl="0"/>
            <a:r>
              <a:rPr lang="en-US"/>
              <a:t>Add Title</a:t>
            </a:r>
          </a:p>
        </p:txBody>
      </p:sp>
      <p:sp>
        <p:nvSpPr>
          <p:cNvPr id="24" name="Text Placeholder 19">
            <a:extLst>
              <a:ext uri="{FF2B5EF4-FFF2-40B4-BE49-F238E27FC236}">
                <a16:creationId xmlns:a16="http://schemas.microsoft.com/office/drawing/2014/main" id="{FC9D06D3-2BFE-45BA-8196-3AA6CC98E3E1}"/>
              </a:ext>
            </a:extLst>
          </p:cNvPr>
          <p:cNvSpPr>
            <a:spLocks noGrp="1"/>
          </p:cNvSpPr>
          <p:nvPr>
            <p:ph type="body" sz="quarter" idx="10" hasCustomPrompt="1"/>
          </p:nvPr>
        </p:nvSpPr>
        <p:spPr>
          <a:xfrm>
            <a:off x="4333702" y="4114800"/>
            <a:ext cx="3524597" cy="322729"/>
          </a:xfrm>
        </p:spPr>
        <p:txBody>
          <a:bodyPr vert="horz" lIns="0" tIns="45720" rIns="0" bIns="45720" rtlCol="0" anchor="ctr">
            <a:noAutofit/>
          </a:bodyPr>
          <a:lstStyle>
            <a:lvl1pPr marL="0" indent="0">
              <a:buNone/>
              <a:defRPr lang="en-US" sz="2118" b="1" i="0" cap="none" spc="0" baseline="0" dirty="0">
                <a:solidFill>
                  <a:srgbClr val="003369"/>
                </a:solidFill>
                <a:latin typeface="Arial" panose="020B0604020202020204" pitchFamily="34" charset="0"/>
                <a:cs typeface="Arial" panose="020B0604020202020204" pitchFamily="34" charset="0"/>
              </a:defRPr>
            </a:lvl1pPr>
          </a:lstStyle>
          <a:p>
            <a:pPr marL="203210" lvl="0" indent="-302575" defTabSz="806867">
              <a:lnSpc>
                <a:spcPct val="100000"/>
              </a:lnSpc>
              <a:spcBef>
                <a:spcPts val="882"/>
              </a:spcBef>
            </a:pPr>
            <a:r>
              <a:rPr lang="en-US"/>
              <a:t>Add Title Here</a:t>
            </a:r>
          </a:p>
        </p:txBody>
      </p:sp>
      <p:sp>
        <p:nvSpPr>
          <p:cNvPr id="14" name="TextBox 13">
            <a:extLst>
              <a:ext uri="{FF2B5EF4-FFF2-40B4-BE49-F238E27FC236}">
                <a16:creationId xmlns:a16="http://schemas.microsoft.com/office/drawing/2014/main" id="{80512B35-6E68-4E98-968C-BBD9C7BAFB78}"/>
              </a:ext>
            </a:extLst>
          </p:cNvPr>
          <p:cNvSpPr txBox="1"/>
          <p:nvPr userDrawn="1"/>
        </p:nvSpPr>
        <p:spPr>
          <a:xfrm>
            <a:off x="10674183" y="6408219"/>
            <a:ext cx="1240727" cy="282385"/>
          </a:xfrm>
          <a:prstGeom prst="rect">
            <a:avLst/>
          </a:prstGeom>
          <a:noFill/>
        </p:spPr>
        <p:txBody>
          <a:bodyPr wrap="square" rtlCol="0">
            <a:spAutoFit/>
          </a:bodyPr>
          <a:lstStyle/>
          <a:p>
            <a:pPr algn="r"/>
            <a:fld id="{49AE1395-5A3B-42FD-9C60-EDDE43A0EBA3}" type="slidenum">
              <a:rPr lang="en-US" sz="1235" smtClean="0">
                <a:solidFill>
                  <a:schemeClr val="bg1"/>
                </a:solidFill>
              </a:rPr>
              <a:t>‹#›</a:t>
            </a:fld>
            <a:endParaRPr lang="en-US" sz="1235">
              <a:solidFill>
                <a:schemeClr val="bg1"/>
              </a:solidFill>
            </a:endParaRPr>
          </a:p>
        </p:txBody>
      </p:sp>
    </p:spTree>
    <p:extLst>
      <p:ext uri="{BB962C8B-B14F-4D97-AF65-F5344CB8AC3E}">
        <p14:creationId xmlns:p14="http://schemas.microsoft.com/office/powerpoint/2010/main" val="908390611"/>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Layout Opt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CFB210-DFDF-4DDA-8A63-CA2E2EE4C93E}"/>
              </a:ext>
            </a:extLst>
          </p:cNvPr>
          <p:cNvSpPr/>
          <p:nvPr userDrawn="1"/>
        </p:nvSpPr>
        <p:spPr>
          <a:xfrm>
            <a:off x="4045525" y="0"/>
            <a:ext cx="8146475" cy="6858000"/>
          </a:xfrm>
          <a:prstGeom prst="rect">
            <a:avLst/>
          </a:prstGeom>
          <a:solidFill>
            <a:srgbClr val="1C2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Rectangle 7">
            <a:extLst>
              <a:ext uri="{FF2B5EF4-FFF2-40B4-BE49-F238E27FC236}">
                <a16:creationId xmlns:a16="http://schemas.microsoft.com/office/drawing/2014/main" id="{0F0B1261-A13A-4E9E-AA95-EED10F4CFA0E}"/>
              </a:ext>
            </a:extLst>
          </p:cNvPr>
          <p:cNvSpPr/>
          <p:nvPr userDrawn="1"/>
        </p:nvSpPr>
        <p:spPr>
          <a:xfrm>
            <a:off x="-11080" y="0"/>
            <a:ext cx="4067695" cy="3429000"/>
          </a:xfrm>
          <a:prstGeom prst="rect">
            <a:avLst/>
          </a:prstGeom>
          <a:solidFill>
            <a:srgbClr val="CFB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1" y="3429000"/>
            <a:ext cx="4045524" cy="3429000"/>
          </a:xfrm>
        </p:spPr>
        <p:txBody>
          <a:bodyPr anchor="ctr"/>
          <a:lstStyle>
            <a:lvl1pPr marL="0" indent="0" algn="ctr">
              <a:buNone/>
              <a:defRPr/>
            </a:lvl1pPr>
          </a:lstStyle>
          <a:p>
            <a:r>
              <a:rPr lang="en-US"/>
              <a:t>Click icon to add picture</a:t>
            </a:r>
          </a:p>
        </p:txBody>
      </p:sp>
      <p:sp>
        <p:nvSpPr>
          <p:cNvPr id="3" name="Title 2">
            <a:extLst>
              <a:ext uri="{FF2B5EF4-FFF2-40B4-BE49-F238E27FC236}">
                <a16:creationId xmlns:a16="http://schemas.microsoft.com/office/drawing/2014/main" id="{D46EEC80-D9AF-431C-AB25-980960CCD2B8}"/>
              </a:ext>
            </a:extLst>
          </p:cNvPr>
          <p:cNvSpPr>
            <a:spLocks noGrp="1"/>
          </p:cNvSpPr>
          <p:nvPr>
            <p:ph type="title" hasCustomPrompt="1"/>
          </p:nvPr>
        </p:nvSpPr>
        <p:spPr>
          <a:xfrm>
            <a:off x="4411287" y="665245"/>
            <a:ext cx="7319671" cy="602618"/>
          </a:xfrm>
        </p:spPr>
        <p:txBody>
          <a:bodyPr anchor="t"/>
          <a:lstStyle>
            <a:lvl1pPr>
              <a:lnSpc>
                <a:spcPct val="100000"/>
              </a:lnSpc>
              <a:defRPr sz="2824" b="1" cap="none" baseline="0">
                <a:solidFill>
                  <a:schemeClr val="bg1"/>
                </a:solidFill>
              </a:defRPr>
            </a:lvl1pPr>
          </a:lstStyle>
          <a:p>
            <a:r>
              <a:rPr lang="en-US"/>
              <a:t>Click To Edit Headline</a:t>
            </a:r>
          </a:p>
        </p:txBody>
      </p:sp>
      <p:sp>
        <p:nvSpPr>
          <p:cNvPr id="13" name="Text Placeholder 5">
            <a:extLst>
              <a:ext uri="{FF2B5EF4-FFF2-40B4-BE49-F238E27FC236}">
                <a16:creationId xmlns:a16="http://schemas.microsoft.com/office/drawing/2014/main" id="{3AE3B97B-DCD4-48CF-8A64-5DCCD0F44275}"/>
              </a:ext>
            </a:extLst>
          </p:cNvPr>
          <p:cNvSpPr>
            <a:spLocks noGrp="1"/>
          </p:cNvSpPr>
          <p:nvPr>
            <p:ph type="body" sz="quarter" idx="20" hasCustomPrompt="1"/>
          </p:nvPr>
        </p:nvSpPr>
        <p:spPr>
          <a:xfrm>
            <a:off x="315959" y="665245"/>
            <a:ext cx="3413606" cy="2331523"/>
          </a:xfrm>
        </p:spPr>
        <p:txBody>
          <a:bodyPr/>
          <a:lstStyle>
            <a:lvl1pPr marL="0" indent="0" algn="l">
              <a:lnSpc>
                <a:spcPts val="4588"/>
              </a:lnSpc>
              <a:buFont typeface="Arial" panose="020B0604020202020204" pitchFamily="34" charset="0"/>
              <a:buNone/>
              <a:defRPr sz="3883" b="1" cap="none" baseline="0">
                <a:solidFill>
                  <a:schemeClr val="bg1"/>
                </a:solidFill>
                <a:latin typeface="Arial" panose="020B0604020202020204" pitchFamily="34" charset="0"/>
                <a:cs typeface="Arial" panose="020B0604020202020204" pitchFamily="34" charset="0"/>
              </a:defRPr>
            </a:lvl1pPr>
          </a:lstStyle>
          <a:p>
            <a:pPr lvl="0"/>
            <a:r>
              <a:rPr lang="en-US"/>
              <a:t>Add Title</a:t>
            </a:r>
          </a:p>
        </p:txBody>
      </p:sp>
      <p:sp>
        <p:nvSpPr>
          <p:cNvPr id="5" name="Content Placeholder 4">
            <a:extLst>
              <a:ext uri="{FF2B5EF4-FFF2-40B4-BE49-F238E27FC236}">
                <a16:creationId xmlns:a16="http://schemas.microsoft.com/office/drawing/2014/main" id="{2FB432FE-626C-49D7-B3DC-2704D9B39E81}"/>
              </a:ext>
            </a:extLst>
          </p:cNvPr>
          <p:cNvSpPr>
            <a:spLocks noGrp="1"/>
          </p:cNvSpPr>
          <p:nvPr>
            <p:ph sz="quarter" idx="21"/>
          </p:nvPr>
        </p:nvSpPr>
        <p:spPr>
          <a:xfrm>
            <a:off x="4410916" y="1396534"/>
            <a:ext cx="7320243" cy="5122489"/>
          </a:xfrm>
        </p:spPr>
        <p:txBody>
          <a:bodyPr/>
          <a:lstStyle>
            <a:lvl1pPr marL="306609" indent="-306609">
              <a:lnSpc>
                <a:spcPct val="100000"/>
              </a:lnSpc>
              <a:spcBef>
                <a:spcPts val="1059"/>
              </a:spcBef>
              <a:buFont typeface="Wingdings" panose="05000000000000000000" pitchFamily="2" charset="2"/>
              <a:buChar char="§"/>
              <a:defRPr>
                <a:solidFill>
                  <a:schemeClr val="bg1"/>
                </a:solidFill>
              </a:defRPr>
            </a:lvl1pPr>
            <a:lvl2pPr marL="706008" indent="-302575">
              <a:lnSpc>
                <a:spcPct val="100000"/>
              </a:lnSpc>
              <a:spcBef>
                <a:spcPts val="1059"/>
              </a:spcBef>
              <a:buFont typeface="Wingdings" panose="05000000000000000000" pitchFamily="2" charset="2"/>
              <a:buChar char="§"/>
              <a:defRPr>
                <a:solidFill>
                  <a:schemeClr val="bg1"/>
                </a:solidFill>
              </a:defRPr>
            </a:lvl2pPr>
            <a:lvl3pPr marL="1109442" indent="-302575">
              <a:lnSpc>
                <a:spcPct val="100000"/>
              </a:lnSpc>
              <a:spcBef>
                <a:spcPts val="1059"/>
              </a:spcBef>
              <a:buFont typeface="Wingdings" panose="05000000000000000000" pitchFamily="2" charset="2"/>
              <a:buChar char="§"/>
              <a:defRPr>
                <a:solidFill>
                  <a:schemeClr val="bg1"/>
                </a:solidFill>
              </a:defRPr>
            </a:lvl3pPr>
            <a:lvl4pPr marL="1462446" indent="-252146">
              <a:lnSpc>
                <a:spcPct val="100000"/>
              </a:lnSpc>
              <a:spcBef>
                <a:spcPts val="1059"/>
              </a:spcBef>
              <a:buFont typeface="Wingdings" panose="05000000000000000000" pitchFamily="2" charset="2"/>
              <a:buChar char="§"/>
              <a:defRPr>
                <a:solidFill>
                  <a:schemeClr val="bg1"/>
                </a:solidFill>
              </a:defRPr>
            </a:lvl4pPr>
            <a:lvl5pPr marL="1865879" indent="-252146">
              <a:lnSpc>
                <a:spcPct val="100000"/>
              </a:lnSpc>
              <a:spcBef>
                <a:spcPts val="1059"/>
              </a:spcBef>
              <a:buFont typeface="Wingdings" panose="05000000000000000000"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F494349-425F-4C42-8E61-8F35812251C9}"/>
              </a:ext>
            </a:extLst>
          </p:cNvPr>
          <p:cNvSpPr txBox="1"/>
          <p:nvPr userDrawn="1"/>
        </p:nvSpPr>
        <p:spPr>
          <a:xfrm>
            <a:off x="10674183" y="6408219"/>
            <a:ext cx="1240727" cy="282385"/>
          </a:xfrm>
          <a:prstGeom prst="rect">
            <a:avLst/>
          </a:prstGeom>
          <a:noFill/>
        </p:spPr>
        <p:txBody>
          <a:bodyPr wrap="square" rtlCol="0">
            <a:spAutoFit/>
          </a:bodyPr>
          <a:lstStyle/>
          <a:p>
            <a:pPr algn="r"/>
            <a:fld id="{49AE1395-5A3B-42FD-9C60-EDDE43A0EBA3}" type="slidenum">
              <a:rPr lang="en-US" sz="1235" smtClean="0">
                <a:solidFill>
                  <a:schemeClr val="bg1"/>
                </a:solidFill>
              </a:rPr>
              <a:t>‹#›</a:t>
            </a:fld>
            <a:endParaRPr lang="en-US" sz="1235">
              <a:solidFill>
                <a:schemeClr val="bg1"/>
              </a:solidFill>
            </a:endParaRPr>
          </a:p>
        </p:txBody>
      </p:sp>
    </p:spTree>
    <p:extLst>
      <p:ext uri="{BB962C8B-B14F-4D97-AF65-F5344CB8AC3E}">
        <p14:creationId xmlns:p14="http://schemas.microsoft.com/office/powerpoint/2010/main" val="3323212805"/>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ayout Opt 6">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83F809-6B9C-45E1-B24F-4503977A9312}"/>
              </a:ext>
            </a:extLst>
          </p:cNvPr>
          <p:cNvSpPr/>
          <p:nvPr userDrawn="1"/>
        </p:nvSpPr>
        <p:spPr>
          <a:xfrm>
            <a:off x="0" y="-27353"/>
            <a:ext cx="12200965" cy="1554623"/>
          </a:xfrm>
          <a:prstGeom prst="rect">
            <a:avLst/>
          </a:prstGeom>
          <a:solidFill>
            <a:srgbClr val="1C2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Title 1">
            <a:extLst>
              <a:ext uri="{FF2B5EF4-FFF2-40B4-BE49-F238E27FC236}">
                <a16:creationId xmlns:a16="http://schemas.microsoft.com/office/drawing/2014/main" id="{E8D740E0-9546-42DD-ABFD-809BE98F2257}"/>
              </a:ext>
            </a:extLst>
          </p:cNvPr>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7468FF1B-AD73-438F-AB3C-5CC8D6DEF5C5}"/>
              </a:ext>
            </a:extLst>
          </p:cNvPr>
          <p:cNvSpPr>
            <a:spLocks noGrp="1"/>
          </p:cNvSpPr>
          <p:nvPr>
            <p:ph sz="quarter" idx="10"/>
          </p:nvPr>
        </p:nvSpPr>
        <p:spPr>
          <a:xfrm>
            <a:off x="277345" y="1675183"/>
            <a:ext cx="5722825" cy="4450179"/>
          </a:xfrm>
        </p:spPr>
        <p:txBody>
          <a:bodyPr/>
          <a:lstStyle>
            <a:lvl1pPr marL="306609" indent="-306609">
              <a:buFont typeface="Wingdings" panose="05000000000000000000" pitchFamily="2" charset="2"/>
              <a:buChar char="§"/>
              <a:defRPr>
                <a:latin typeface="Arial" panose="020B0604020202020204" pitchFamily="34" charset="0"/>
                <a:cs typeface="Arial" panose="020B0604020202020204" pitchFamily="34" charset="0"/>
              </a:defRPr>
            </a:lvl1pPr>
            <a:lvl2pPr marL="706008" indent="-302575">
              <a:buFont typeface="Wingdings" panose="05000000000000000000" pitchFamily="2" charset="2"/>
              <a:buChar char="§"/>
              <a:defRPr>
                <a:latin typeface="Arial" panose="020B0604020202020204" pitchFamily="34" charset="0"/>
                <a:cs typeface="Arial" panose="020B0604020202020204" pitchFamily="34" charset="0"/>
              </a:defRPr>
            </a:lvl2pPr>
            <a:lvl3pPr marL="1109442" indent="-302575">
              <a:buFont typeface="Wingdings" panose="05000000000000000000" pitchFamily="2" charset="2"/>
              <a:buChar char="§"/>
              <a:defRPr>
                <a:latin typeface="Arial" panose="020B0604020202020204" pitchFamily="34" charset="0"/>
                <a:cs typeface="Arial" panose="020B0604020202020204" pitchFamily="34" charset="0"/>
              </a:defRPr>
            </a:lvl3pPr>
            <a:lvl4pPr marL="1462446" indent="-252146">
              <a:buFont typeface="Wingdings" panose="05000000000000000000" pitchFamily="2" charset="2"/>
              <a:buChar char="§"/>
              <a:defRPr>
                <a:latin typeface="Arial" panose="020B0604020202020204" pitchFamily="34" charset="0"/>
                <a:cs typeface="Arial" panose="020B0604020202020204" pitchFamily="34" charset="0"/>
              </a:defRPr>
            </a:lvl4pPr>
            <a:lvl5pPr marL="1865879" indent="-252146">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97BFEB5-6556-4DA6-84B2-AD96C237C385}"/>
              </a:ext>
            </a:extLst>
          </p:cNvPr>
          <p:cNvSpPr txBox="1"/>
          <p:nvPr userDrawn="1"/>
        </p:nvSpPr>
        <p:spPr>
          <a:xfrm>
            <a:off x="10674183" y="6408219"/>
            <a:ext cx="1240727" cy="282385"/>
          </a:xfrm>
          <a:prstGeom prst="rect">
            <a:avLst/>
          </a:prstGeom>
          <a:noFill/>
        </p:spPr>
        <p:txBody>
          <a:bodyPr wrap="square" rtlCol="0">
            <a:spAutoFit/>
          </a:bodyPr>
          <a:lstStyle/>
          <a:p>
            <a:pPr algn="r"/>
            <a:fld id="{49AE1395-5A3B-42FD-9C60-EDDE43A0EBA3}" type="slidenum">
              <a:rPr lang="en-US" sz="1235" smtClean="0">
                <a:solidFill>
                  <a:srgbClr val="004070"/>
                </a:solidFill>
              </a:rPr>
              <a:t>‹#›</a:t>
            </a:fld>
            <a:endParaRPr lang="en-US" sz="1235">
              <a:solidFill>
                <a:srgbClr val="004070"/>
              </a:solidFill>
            </a:endParaRPr>
          </a:p>
        </p:txBody>
      </p:sp>
      <p:sp>
        <p:nvSpPr>
          <p:cNvPr id="7" name="TextBox 6">
            <a:extLst>
              <a:ext uri="{FF2B5EF4-FFF2-40B4-BE49-F238E27FC236}">
                <a16:creationId xmlns:a16="http://schemas.microsoft.com/office/drawing/2014/main" id="{C5F42E05-1D04-4187-9DE2-175DEA62DD33}"/>
              </a:ext>
            </a:extLst>
          </p:cNvPr>
          <p:cNvSpPr txBox="1"/>
          <p:nvPr userDrawn="1"/>
        </p:nvSpPr>
        <p:spPr>
          <a:xfrm>
            <a:off x="10808654" y="6542690"/>
            <a:ext cx="1240727" cy="282385"/>
          </a:xfrm>
          <a:prstGeom prst="rect">
            <a:avLst/>
          </a:prstGeom>
          <a:noFill/>
        </p:spPr>
        <p:txBody>
          <a:bodyPr wrap="square" rtlCol="0">
            <a:spAutoFit/>
          </a:bodyPr>
          <a:lstStyle/>
          <a:p>
            <a:pPr algn="r"/>
            <a:fld id="{49AE1395-5A3B-42FD-9C60-EDDE43A0EBA3}" type="slidenum">
              <a:rPr lang="en-US" sz="1235" smtClean="0">
                <a:solidFill>
                  <a:schemeClr val="bg1"/>
                </a:solidFill>
              </a:rPr>
              <a:t>‹#›</a:t>
            </a:fld>
            <a:endParaRPr lang="en-US" sz="1235">
              <a:solidFill>
                <a:schemeClr val="bg1"/>
              </a:solidFill>
            </a:endParaRPr>
          </a:p>
        </p:txBody>
      </p:sp>
      <p:sp>
        <p:nvSpPr>
          <p:cNvPr id="10" name="Content Placeholder 3">
            <a:extLst>
              <a:ext uri="{FF2B5EF4-FFF2-40B4-BE49-F238E27FC236}">
                <a16:creationId xmlns:a16="http://schemas.microsoft.com/office/drawing/2014/main" id="{C8B11181-235A-4B90-BE1F-2686ED370F1A}"/>
              </a:ext>
            </a:extLst>
          </p:cNvPr>
          <p:cNvSpPr>
            <a:spLocks noGrp="1"/>
          </p:cNvSpPr>
          <p:nvPr>
            <p:ph sz="quarter" idx="11"/>
          </p:nvPr>
        </p:nvSpPr>
        <p:spPr>
          <a:xfrm>
            <a:off x="6194922" y="1675183"/>
            <a:ext cx="5722825" cy="4450179"/>
          </a:xfrm>
        </p:spPr>
        <p:txBody>
          <a:bodyPr/>
          <a:lstStyle>
            <a:lvl1pPr marL="306609" indent="-306609">
              <a:buFont typeface="Wingdings" panose="05000000000000000000" pitchFamily="2" charset="2"/>
              <a:buChar char="§"/>
              <a:defRPr>
                <a:latin typeface="Arial" panose="020B0604020202020204" pitchFamily="34" charset="0"/>
                <a:cs typeface="Arial" panose="020B0604020202020204" pitchFamily="34" charset="0"/>
              </a:defRPr>
            </a:lvl1pPr>
            <a:lvl2pPr marL="706008" indent="-302575">
              <a:buFont typeface="Wingdings" panose="05000000000000000000" pitchFamily="2" charset="2"/>
              <a:buChar char="§"/>
              <a:defRPr>
                <a:latin typeface="Arial" panose="020B0604020202020204" pitchFamily="34" charset="0"/>
                <a:cs typeface="Arial" panose="020B0604020202020204" pitchFamily="34" charset="0"/>
              </a:defRPr>
            </a:lvl2pPr>
            <a:lvl3pPr marL="1109442" indent="-302575">
              <a:buFont typeface="Wingdings" panose="05000000000000000000" pitchFamily="2" charset="2"/>
              <a:buChar char="§"/>
              <a:defRPr>
                <a:latin typeface="Arial" panose="020B0604020202020204" pitchFamily="34" charset="0"/>
                <a:cs typeface="Arial" panose="020B0604020202020204" pitchFamily="34" charset="0"/>
              </a:defRPr>
            </a:lvl3pPr>
            <a:lvl4pPr marL="1462446" indent="-252146">
              <a:buFont typeface="Wingdings" panose="05000000000000000000" pitchFamily="2" charset="2"/>
              <a:buChar char="§"/>
              <a:defRPr>
                <a:latin typeface="Arial" panose="020B0604020202020204" pitchFamily="34" charset="0"/>
                <a:cs typeface="Arial" panose="020B0604020202020204" pitchFamily="34" charset="0"/>
              </a:defRPr>
            </a:lvl4pPr>
            <a:lvl5pPr marL="1865879" indent="-252146">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2BF1C3DC-5FCD-9AEF-3B38-6FA85D7428C3}"/>
              </a:ext>
            </a:extLst>
          </p:cNvPr>
          <p:cNvPicPr>
            <a:picLocks noChangeAspect="1"/>
          </p:cNvPicPr>
          <p:nvPr userDrawn="1"/>
        </p:nvPicPr>
        <p:blipFill>
          <a:blip r:embed="rId2"/>
          <a:srcRect/>
          <a:stretch/>
        </p:blipFill>
        <p:spPr>
          <a:xfrm>
            <a:off x="10584251" y="421848"/>
            <a:ext cx="1297499" cy="886398"/>
          </a:xfrm>
          <a:prstGeom prst="rect">
            <a:avLst/>
          </a:prstGeom>
        </p:spPr>
      </p:pic>
    </p:spTree>
    <p:extLst>
      <p:ext uri="{BB962C8B-B14F-4D97-AF65-F5344CB8AC3E}">
        <p14:creationId xmlns:p14="http://schemas.microsoft.com/office/powerpoint/2010/main" val="2268115255"/>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944E-2CF3-D5B0-7070-078A3F231F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B9D68D-C5F2-A144-60FD-37EB363B85F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D34720-971A-D759-F9AD-6D409A50BFD9}"/>
              </a:ext>
            </a:extLst>
          </p:cNvPr>
          <p:cNvSpPr>
            <a:spLocks noGrp="1"/>
          </p:cNvSpPr>
          <p:nvPr>
            <p:ph type="dt" sz="half" idx="10"/>
          </p:nvPr>
        </p:nvSpPr>
        <p:spPr/>
        <p:txBody>
          <a:bodyPr/>
          <a:lstStyle/>
          <a:p>
            <a:fld id="{C6A30286-DAC4-4A70-9D01-43EE018F544A}" type="datetimeFigureOut">
              <a:rPr lang="en-US" smtClean="0"/>
              <a:t>4/21/2026</a:t>
            </a:fld>
            <a:endParaRPr lang="en-US"/>
          </a:p>
        </p:txBody>
      </p:sp>
      <p:sp>
        <p:nvSpPr>
          <p:cNvPr id="5" name="Footer Placeholder 4">
            <a:extLst>
              <a:ext uri="{FF2B5EF4-FFF2-40B4-BE49-F238E27FC236}">
                <a16:creationId xmlns:a16="http://schemas.microsoft.com/office/drawing/2014/main" id="{9724BA67-8307-90CB-1990-9C7DBBDC0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A7CD8-CA7F-3892-23C3-988722A5DC5F}"/>
              </a:ext>
            </a:extLst>
          </p:cNvPr>
          <p:cNvSpPr>
            <a:spLocks noGrp="1"/>
          </p:cNvSpPr>
          <p:nvPr>
            <p:ph type="sldNum" sz="quarter" idx="12"/>
          </p:nvPr>
        </p:nvSpPr>
        <p:spPr/>
        <p:txBody>
          <a:bodyPr/>
          <a:lstStyle/>
          <a:p>
            <a:fld id="{448BCF90-B03E-4C9F-A05E-6DA2DB587CAB}" type="slidenum">
              <a:rPr lang="en-US" smtClean="0"/>
              <a:t>‹#›</a:t>
            </a:fld>
            <a:endParaRPr lang="en-US"/>
          </a:p>
        </p:txBody>
      </p:sp>
    </p:spTree>
    <p:extLst>
      <p:ext uri="{BB962C8B-B14F-4D97-AF65-F5344CB8AC3E}">
        <p14:creationId xmlns:p14="http://schemas.microsoft.com/office/powerpoint/2010/main" val="3920651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ayout Op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C227A9-A7B6-5B6B-77DF-2D342590CF97}"/>
              </a:ext>
            </a:extLst>
          </p:cNvPr>
          <p:cNvPicPr>
            <a:picLocks noChangeAspect="1"/>
          </p:cNvPicPr>
          <p:nvPr userDrawn="1"/>
        </p:nvPicPr>
        <p:blipFill>
          <a:blip r:embed="rId2"/>
          <a:stretch>
            <a:fillRect/>
          </a:stretch>
        </p:blipFill>
        <p:spPr>
          <a:xfrm>
            <a:off x="238" y="0"/>
            <a:ext cx="12191524" cy="6858000"/>
          </a:xfrm>
          <a:prstGeom prst="rect">
            <a:avLst/>
          </a:prstGeom>
        </p:spPr>
      </p:pic>
      <p:sp>
        <p:nvSpPr>
          <p:cNvPr id="2" name="Title 1">
            <a:extLst>
              <a:ext uri="{FF2B5EF4-FFF2-40B4-BE49-F238E27FC236}">
                <a16:creationId xmlns:a16="http://schemas.microsoft.com/office/drawing/2014/main" id="{4737B527-5F9B-4CC1-BF09-CF8F354BFCBC}"/>
              </a:ext>
            </a:extLst>
          </p:cNvPr>
          <p:cNvSpPr>
            <a:spLocks noGrp="1"/>
          </p:cNvSpPr>
          <p:nvPr>
            <p:ph type="title"/>
          </p:nvPr>
        </p:nvSpPr>
        <p:spPr>
          <a:xfrm>
            <a:off x="6428048" y="2761817"/>
            <a:ext cx="5521508" cy="1325563"/>
          </a:xfrm>
        </p:spPr>
        <p:txBody>
          <a:bodyPr/>
          <a:lstStyle>
            <a:lvl1pPr>
              <a:defRPr>
                <a:solidFill>
                  <a:srgbClr val="003369"/>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Box 6">
            <a:extLst>
              <a:ext uri="{FF2B5EF4-FFF2-40B4-BE49-F238E27FC236}">
                <a16:creationId xmlns:a16="http://schemas.microsoft.com/office/drawing/2014/main" id="{439EFD83-FB66-49E0-AB87-DBC2ECF31703}"/>
              </a:ext>
            </a:extLst>
          </p:cNvPr>
          <p:cNvSpPr txBox="1"/>
          <p:nvPr userDrawn="1"/>
        </p:nvSpPr>
        <p:spPr>
          <a:xfrm>
            <a:off x="10674183" y="6408219"/>
            <a:ext cx="1240727" cy="282385"/>
          </a:xfrm>
          <a:prstGeom prst="rect">
            <a:avLst/>
          </a:prstGeom>
          <a:noFill/>
        </p:spPr>
        <p:txBody>
          <a:bodyPr wrap="square" rtlCol="0">
            <a:spAutoFit/>
          </a:bodyPr>
          <a:lstStyle/>
          <a:p>
            <a:pPr algn="r"/>
            <a:fld id="{49AE1395-5A3B-42FD-9C60-EDDE43A0EBA3}" type="slidenum">
              <a:rPr lang="en-US" sz="1235" smtClean="0">
                <a:solidFill>
                  <a:schemeClr val="bg1"/>
                </a:solidFill>
              </a:rPr>
              <a:t>‹#›</a:t>
            </a:fld>
            <a:endParaRPr lang="en-US" sz="1235">
              <a:solidFill>
                <a:schemeClr val="bg1"/>
              </a:solidFill>
            </a:endParaRPr>
          </a:p>
        </p:txBody>
      </p:sp>
      <p:sp>
        <p:nvSpPr>
          <p:cNvPr id="4" name="Text Placeholder 3">
            <a:extLst>
              <a:ext uri="{FF2B5EF4-FFF2-40B4-BE49-F238E27FC236}">
                <a16:creationId xmlns:a16="http://schemas.microsoft.com/office/drawing/2014/main" id="{E678D4A3-695B-4F34-9035-FEE58379D316}"/>
              </a:ext>
            </a:extLst>
          </p:cNvPr>
          <p:cNvSpPr>
            <a:spLocks noGrp="1"/>
          </p:cNvSpPr>
          <p:nvPr>
            <p:ph type="body" sz="quarter" idx="10" hasCustomPrompt="1"/>
          </p:nvPr>
        </p:nvSpPr>
        <p:spPr>
          <a:xfrm>
            <a:off x="6428048" y="4182596"/>
            <a:ext cx="5521625" cy="1684974"/>
          </a:xfrm>
        </p:spPr>
        <p:txBody>
          <a:bodyPr/>
          <a:lstStyle>
            <a:lvl1pPr marL="0" indent="0">
              <a:lnSpc>
                <a:spcPct val="150000"/>
              </a:lnSpc>
              <a:buNone/>
              <a:defRPr sz="1588">
                <a:solidFill>
                  <a:srgbClr val="003369"/>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837519394"/>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C8D7E02-BCB8-4D50-A234-369438C08659}" type="datetimeFigureOut">
              <a:rPr lang="en-US" smtClean="0"/>
              <a:t>4/21/2026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694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3F391-231A-41FF-F34D-1F4DAE02C4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052B02-3CF1-23CB-F5B2-639652D73B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0A74E4-5510-6AF7-AB33-19981A9D4F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D2DF5F-D584-3FF8-BB90-650292471ABA}"/>
              </a:ext>
            </a:extLst>
          </p:cNvPr>
          <p:cNvSpPr>
            <a:spLocks noGrp="1"/>
          </p:cNvSpPr>
          <p:nvPr>
            <p:ph type="dt" sz="half" idx="10"/>
          </p:nvPr>
        </p:nvSpPr>
        <p:spPr/>
        <p:txBody>
          <a:bodyPr/>
          <a:lstStyle/>
          <a:p>
            <a:fld id="{C6A30286-DAC4-4A70-9D01-43EE018F544A}" type="datetimeFigureOut">
              <a:rPr lang="en-US" smtClean="0"/>
              <a:t>4/21/2026</a:t>
            </a:fld>
            <a:endParaRPr lang="en-US"/>
          </a:p>
        </p:txBody>
      </p:sp>
      <p:sp>
        <p:nvSpPr>
          <p:cNvPr id="6" name="Footer Placeholder 5">
            <a:extLst>
              <a:ext uri="{FF2B5EF4-FFF2-40B4-BE49-F238E27FC236}">
                <a16:creationId xmlns:a16="http://schemas.microsoft.com/office/drawing/2014/main" id="{8399D4EC-2150-7FEA-D345-9C1ECDFE9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2783F4-8E0C-BED9-072F-075D7838A9C2}"/>
              </a:ext>
            </a:extLst>
          </p:cNvPr>
          <p:cNvSpPr>
            <a:spLocks noGrp="1"/>
          </p:cNvSpPr>
          <p:nvPr>
            <p:ph type="sldNum" sz="quarter" idx="12"/>
          </p:nvPr>
        </p:nvSpPr>
        <p:spPr/>
        <p:txBody>
          <a:bodyPr/>
          <a:lstStyle/>
          <a:p>
            <a:fld id="{448BCF90-B03E-4C9F-A05E-6DA2DB587CAB}" type="slidenum">
              <a:rPr lang="en-US" smtClean="0"/>
              <a:t>‹#›</a:t>
            </a:fld>
            <a:endParaRPr lang="en-US"/>
          </a:p>
        </p:txBody>
      </p:sp>
    </p:spTree>
    <p:extLst>
      <p:ext uri="{BB962C8B-B14F-4D97-AF65-F5344CB8AC3E}">
        <p14:creationId xmlns:p14="http://schemas.microsoft.com/office/powerpoint/2010/main" val="84485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A71FF-F4D4-2526-552F-ACDDE66B5F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FD95C9-B602-D9FB-1A1E-9C276953C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745A3-C327-B2B3-1655-834FFA725D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FD8DD4-09B4-92EF-E232-8646EA9EEE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525304-93E5-6F3D-3811-91ED8D8265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3EC6BE-BDF2-1BCF-2AE0-030E8AECF7EC}"/>
              </a:ext>
            </a:extLst>
          </p:cNvPr>
          <p:cNvSpPr>
            <a:spLocks noGrp="1"/>
          </p:cNvSpPr>
          <p:nvPr>
            <p:ph type="dt" sz="half" idx="10"/>
          </p:nvPr>
        </p:nvSpPr>
        <p:spPr/>
        <p:txBody>
          <a:bodyPr/>
          <a:lstStyle/>
          <a:p>
            <a:fld id="{C6A30286-DAC4-4A70-9D01-43EE018F544A}" type="datetimeFigureOut">
              <a:rPr lang="en-US" smtClean="0"/>
              <a:t>4/21/2026</a:t>
            </a:fld>
            <a:endParaRPr lang="en-US"/>
          </a:p>
        </p:txBody>
      </p:sp>
      <p:sp>
        <p:nvSpPr>
          <p:cNvPr id="8" name="Footer Placeholder 7">
            <a:extLst>
              <a:ext uri="{FF2B5EF4-FFF2-40B4-BE49-F238E27FC236}">
                <a16:creationId xmlns:a16="http://schemas.microsoft.com/office/drawing/2014/main" id="{5048DCCD-B259-E2B5-793E-BA2A876C86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F620F7-EFE0-35FD-290C-E4BB83CB98A6}"/>
              </a:ext>
            </a:extLst>
          </p:cNvPr>
          <p:cNvSpPr>
            <a:spLocks noGrp="1"/>
          </p:cNvSpPr>
          <p:nvPr>
            <p:ph type="sldNum" sz="quarter" idx="12"/>
          </p:nvPr>
        </p:nvSpPr>
        <p:spPr/>
        <p:txBody>
          <a:bodyPr/>
          <a:lstStyle/>
          <a:p>
            <a:fld id="{448BCF90-B03E-4C9F-A05E-6DA2DB587CAB}" type="slidenum">
              <a:rPr lang="en-US" smtClean="0"/>
              <a:t>‹#›</a:t>
            </a:fld>
            <a:endParaRPr lang="en-US"/>
          </a:p>
        </p:txBody>
      </p:sp>
    </p:spTree>
    <p:extLst>
      <p:ext uri="{BB962C8B-B14F-4D97-AF65-F5344CB8AC3E}">
        <p14:creationId xmlns:p14="http://schemas.microsoft.com/office/powerpoint/2010/main" val="205802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D34F6-01F8-2D3F-E2D5-FEB3969044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13D5B1-7909-CCFE-1D95-55A526713AFB}"/>
              </a:ext>
            </a:extLst>
          </p:cNvPr>
          <p:cNvSpPr>
            <a:spLocks noGrp="1"/>
          </p:cNvSpPr>
          <p:nvPr>
            <p:ph type="dt" sz="half" idx="10"/>
          </p:nvPr>
        </p:nvSpPr>
        <p:spPr/>
        <p:txBody>
          <a:bodyPr/>
          <a:lstStyle/>
          <a:p>
            <a:fld id="{C6A30286-DAC4-4A70-9D01-43EE018F544A}" type="datetimeFigureOut">
              <a:rPr lang="en-US" smtClean="0"/>
              <a:t>4/21/2026</a:t>
            </a:fld>
            <a:endParaRPr lang="en-US"/>
          </a:p>
        </p:txBody>
      </p:sp>
      <p:sp>
        <p:nvSpPr>
          <p:cNvPr id="4" name="Footer Placeholder 3">
            <a:extLst>
              <a:ext uri="{FF2B5EF4-FFF2-40B4-BE49-F238E27FC236}">
                <a16:creationId xmlns:a16="http://schemas.microsoft.com/office/drawing/2014/main" id="{6EC7BDD1-3AA1-B8F8-673D-11E2F78082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AFCDCC-DE03-DECD-38E7-BC4F2B665C43}"/>
              </a:ext>
            </a:extLst>
          </p:cNvPr>
          <p:cNvSpPr>
            <a:spLocks noGrp="1"/>
          </p:cNvSpPr>
          <p:nvPr>
            <p:ph type="sldNum" sz="quarter" idx="12"/>
          </p:nvPr>
        </p:nvSpPr>
        <p:spPr/>
        <p:txBody>
          <a:bodyPr/>
          <a:lstStyle/>
          <a:p>
            <a:fld id="{448BCF90-B03E-4C9F-A05E-6DA2DB587CAB}" type="slidenum">
              <a:rPr lang="en-US" smtClean="0"/>
              <a:t>‹#›</a:t>
            </a:fld>
            <a:endParaRPr lang="en-US"/>
          </a:p>
        </p:txBody>
      </p:sp>
    </p:spTree>
    <p:extLst>
      <p:ext uri="{BB962C8B-B14F-4D97-AF65-F5344CB8AC3E}">
        <p14:creationId xmlns:p14="http://schemas.microsoft.com/office/powerpoint/2010/main" val="3226100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F94BFA-5990-BBE6-6B07-B076CA883093}"/>
              </a:ext>
            </a:extLst>
          </p:cNvPr>
          <p:cNvSpPr>
            <a:spLocks noGrp="1"/>
          </p:cNvSpPr>
          <p:nvPr>
            <p:ph type="dt" sz="half" idx="10"/>
          </p:nvPr>
        </p:nvSpPr>
        <p:spPr/>
        <p:txBody>
          <a:bodyPr/>
          <a:lstStyle/>
          <a:p>
            <a:fld id="{C6A30286-DAC4-4A70-9D01-43EE018F544A}" type="datetimeFigureOut">
              <a:rPr lang="en-US" smtClean="0"/>
              <a:t>4/21/2026</a:t>
            </a:fld>
            <a:endParaRPr lang="en-US"/>
          </a:p>
        </p:txBody>
      </p:sp>
      <p:sp>
        <p:nvSpPr>
          <p:cNvPr id="3" name="Footer Placeholder 2">
            <a:extLst>
              <a:ext uri="{FF2B5EF4-FFF2-40B4-BE49-F238E27FC236}">
                <a16:creationId xmlns:a16="http://schemas.microsoft.com/office/drawing/2014/main" id="{C31ADE75-8CD4-02B4-FB97-4684329B0C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44EF7F-211B-DC31-3F58-87835165BD1D}"/>
              </a:ext>
            </a:extLst>
          </p:cNvPr>
          <p:cNvSpPr>
            <a:spLocks noGrp="1"/>
          </p:cNvSpPr>
          <p:nvPr>
            <p:ph type="sldNum" sz="quarter" idx="12"/>
          </p:nvPr>
        </p:nvSpPr>
        <p:spPr/>
        <p:txBody>
          <a:bodyPr/>
          <a:lstStyle/>
          <a:p>
            <a:fld id="{448BCF90-B03E-4C9F-A05E-6DA2DB587CAB}" type="slidenum">
              <a:rPr lang="en-US" smtClean="0"/>
              <a:t>‹#›</a:t>
            </a:fld>
            <a:endParaRPr lang="en-US"/>
          </a:p>
        </p:txBody>
      </p:sp>
    </p:spTree>
    <p:extLst>
      <p:ext uri="{BB962C8B-B14F-4D97-AF65-F5344CB8AC3E}">
        <p14:creationId xmlns:p14="http://schemas.microsoft.com/office/powerpoint/2010/main" val="2867331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25A6-5092-C237-8CEF-620AA858E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57BC62-1E2F-D7C8-A107-4CA380C17B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186D95-DAB9-F8CD-55C5-BA5DFDBAA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5D650-7915-B420-423D-B81EBF6A5F0E}"/>
              </a:ext>
            </a:extLst>
          </p:cNvPr>
          <p:cNvSpPr>
            <a:spLocks noGrp="1"/>
          </p:cNvSpPr>
          <p:nvPr>
            <p:ph type="dt" sz="half" idx="10"/>
          </p:nvPr>
        </p:nvSpPr>
        <p:spPr/>
        <p:txBody>
          <a:bodyPr/>
          <a:lstStyle/>
          <a:p>
            <a:fld id="{C6A30286-DAC4-4A70-9D01-43EE018F544A}" type="datetimeFigureOut">
              <a:rPr lang="en-US" smtClean="0"/>
              <a:t>4/21/2026</a:t>
            </a:fld>
            <a:endParaRPr lang="en-US"/>
          </a:p>
        </p:txBody>
      </p:sp>
      <p:sp>
        <p:nvSpPr>
          <p:cNvPr id="6" name="Footer Placeholder 5">
            <a:extLst>
              <a:ext uri="{FF2B5EF4-FFF2-40B4-BE49-F238E27FC236}">
                <a16:creationId xmlns:a16="http://schemas.microsoft.com/office/drawing/2014/main" id="{015E2D7C-3C70-8738-FFC4-1AC1D43D37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A9311A-9EE7-1C29-0E7E-BE110A1D9EF8}"/>
              </a:ext>
            </a:extLst>
          </p:cNvPr>
          <p:cNvSpPr>
            <a:spLocks noGrp="1"/>
          </p:cNvSpPr>
          <p:nvPr>
            <p:ph type="sldNum" sz="quarter" idx="12"/>
          </p:nvPr>
        </p:nvSpPr>
        <p:spPr/>
        <p:txBody>
          <a:bodyPr/>
          <a:lstStyle/>
          <a:p>
            <a:fld id="{448BCF90-B03E-4C9F-A05E-6DA2DB587CAB}" type="slidenum">
              <a:rPr lang="en-US" smtClean="0"/>
              <a:t>‹#›</a:t>
            </a:fld>
            <a:endParaRPr lang="en-US"/>
          </a:p>
        </p:txBody>
      </p:sp>
    </p:spTree>
    <p:extLst>
      <p:ext uri="{BB962C8B-B14F-4D97-AF65-F5344CB8AC3E}">
        <p14:creationId xmlns:p14="http://schemas.microsoft.com/office/powerpoint/2010/main" val="123799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4707-A9A4-3B3C-015B-EE9325C96A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CC003A-8AB3-A9B2-702D-F8D99EDACB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AF390D-3B7C-66E8-89CC-C550344C63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078AE-6F62-3737-CA82-4E7C34726F49}"/>
              </a:ext>
            </a:extLst>
          </p:cNvPr>
          <p:cNvSpPr>
            <a:spLocks noGrp="1"/>
          </p:cNvSpPr>
          <p:nvPr>
            <p:ph type="dt" sz="half" idx="10"/>
          </p:nvPr>
        </p:nvSpPr>
        <p:spPr/>
        <p:txBody>
          <a:bodyPr/>
          <a:lstStyle/>
          <a:p>
            <a:fld id="{C6A30286-DAC4-4A70-9D01-43EE018F544A}" type="datetimeFigureOut">
              <a:rPr lang="en-US" smtClean="0"/>
              <a:t>4/21/2026</a:t>
            </a:fld>
            <a:endParaRPr lang="en-US"/>
          </a:p>
        </p:txBody>
      </p:sp>
      <p:sp>
        <p:nvSpPr>
          <p:cNvPr id="6" name="Footer Placeholder 5">
            <a:extLst>
              <a:ext uri="{FF2B5EF4-FFF2-40B4-BE49-F238E27FC236}">
                <a16:creationId xmlns:a16="http://schemas.microsoft.com/office/drawing/2014/main" id="{F0053E48-93E8-3905-4A5E-218E2934F3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BE6091-55BC-FE95-4078-3ED1FDA89EFA}"/>
              </a:ext>
            </a:extLst>
          </p:cNvPr>
          <p:cNvSpPr>
            <a:spLocks noGrp="1"/>
          </p:cNvSpPr>
          <p:nvPr>
            <p:ph type="sldNum" sz="quarter" idx="12"/>
          </p:nvPr>
        </p:nvSpPr>
        <p:spPr/>
        <p:txBody>
          <a:bodyPr/>
          <a:lstStyle/>
          <a:p>
            <a:fld id="{448BCF90-B03E-4C9F-A05E-6DA2DB587CAB}" type="slidenum">
              <a:rPr lang="en-US" smtClean="0"/>
              <a:t>‹#›</a:t>
            </a:fld>
            <a:endParaRPr lang="en-US"/>
          </a:p>
        </p:txBody>
      </p:sp>
    </p:spTree>
    <p:extLst>
      <p:ext uri="{BB962C8B-B14F-4D97-AF65-F5344CB8AC3E}">
        <p14:creationId xmlns:p14="http://schemas.microsoft.com/office/powerpoint/2010/main" val="1998845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A65891-6DF2-94DD-7851-D551383E74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E62CAD-87D8-92A1-AF37-69E91D43F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A3903-9E5E-FB55-4CDB-BA6C82814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A30286-DAC4-4A70-9D01-43EE018F544A}" type="datetimeFigureOut">
              <a:rPr lang="en-US" smtClean="0"/>
              <a:t>4/21/2026</a:t>
            </a:fld>
            <a:endParaRPr lang="en-US"/>
          </a:p>
        </p:txBody>
      </p:sp>
      <p:sp>
        <p:nvSpPr>
          <p:cNvPr id="5" name="Footer Placeholder 4">
            <a:extLst>
              <a:ext uri="{FF2B5EF4-FFF2-40B4-BE49-F238E27FC236}">
                <a16:creationId xmlns:a16="http://schemas.microsoft.com/office/drawing/2014/main" id="{F2D9A855-F068-8D09-FD2F-BFE6938CA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406842C-73B3-9663-236A-08366A790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8BCF90-B03E-4C9F-A05E-6DA2DB587CAB}" type="slidenum">
              <a:rPr lang="en-US" smtClean="0"/>
              <a:t>‹#›</a:t>
            </a:fld>
            <a:endParaRPr lang="en-US"/>
          </a:p>
        </p:txBody>
      </p:sp>
    </p:spTree>
    <p:extLst>
      <p:ext uri="{BB962C8B-B14F-4D97-AF65-F5344CB8AC3E}">
        <p14:creationId xmlns:p14="http://schemas.microsoft.com/office/powerpoint/2010/main" val="597787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26C1C5-FE16-4334-B2CE-6E14152A805E}"/>
              </a:ext>
            </a:extLst>
          </p:cNvPr>
          <p:cNvSpPr>
            <a:spLocks noGrp="1"/>
          </p:cNvSpPr>
          <p:nvPr>
            <p:ph type="title"/>
          </p:nvPr>
        </p:nvSpPr>
        <p:spPr>
          <a:xfrm>
            <a:off x="277092" y="201707"/>
            <a:ext cx="11637818"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9FE8901-EFD1-440F-841B-77938232DFB1}"/>
              </a:ext>
            </a:extLst>
          </p:cNvPr>
          <p:cNvSpPr>
            <a:spLocks noGrp="1"/>
          </p:cNvSpPr>
          <p:nvPr>
            <p:ph type="body" idx="1"/>
          </p:nvPr>
        </p:nvSpPr>
        <p:spPr>
          <a:xfrm>
            <a:off x="277092" y="2089673"/>
            <a:ext cx="11637818" cy="4240149"/>
          </a:xfrm>
          <a:prstGeom prst="rect">
            <a:avLst/>
          </a:prstGeom>
        </p:spPr>
        <p:txBody>
          <a:bodyPr vert="horz" lIns="91440" tIns="45720" rIns="91440" bIns="45720" rtlCol="0">
            <a:noAutofit/>
          </a:bodyPr>
          <a:lstStyle/>
          <a:p>
            <a:pPr marL="201717" lvl="0" indent="-201717" algn="l" defTabSz="806867" rtl="0" eaLnBrk="1" latinLnBrk="0" hangingPunct="1">
              <a:lnSpc>
                <a:spcPct val="90000"/>
              </a:lnSpc>
              <a:spcBef>
                <a:spcPts val="882"/>
              </a:spcBef>
              <a:buFont typeface="Arial" panose="020B0604020202020204" pitchFamily="34" charset="0"/>
              <a:buChar char="•"/>
            </a:pPr>
            <a:r>
              <a:rPr lang="en-US"/>
              <a:t>Click to edit Master text styles</a:t>
            </a:r>
          </a:p>
          <a:p>
            <a:pPr marL="201717" lvl="1" indent="-201717" algn="l" defTabSz="806867" rtl="0" eaLnBrk="1" latinLnBrk="0" hangingPunct="1">
              <a:lnSpc>
                <a:spcPct val="90000"/>
              </a:lnSpc>
              <a:spcBef>
                <a:spcPts val="882"/>
              </a:spcBef>
              <a:buFont typeface="Arial" panose="020B0604020202020204" pitchFamily="34" charset="0"/>
              <a:buChar char="•"/>
            </a:pPr>
            <a:r>
              <a:rPr lang="en-US"/>
              <a:t>Second level</a:t>
            </a:r>
          </a:p>
          <a:p>
            <a:pPr marL="201717" lvl="2" indent="-201717" algn="l" defTabSz="806867" rtl="0" eaLnBrk="1" latinLnBrk="0" hangingPunct="1">
              <a:lnSpc>
                <a:spcPct val="90000"/>
              </a:lnSpc>
              <a:spcBef>
                <a:spcPts val="882"/>
              </a:spcBef>
              <a:buFont typeface="Arial" panose="020B0604020202020204" pitchFamily="34" charset="0"/>
              <a:buChar char="•"/>
            </a:pPr>
            <a:r>
              <a:rPr lang="en-US"/>
              <a:t>Third level</a:t>
            </a:r>
          </a:p>
          <a:p>
            <a:pPr marL="201717" lvl="3" indent="-201717" algn="l" defTabSz="806867" rtl="0" eaLnBrk="1" latinLnBrk="0" hangingPunct="1">
              <a:lnSpc>
                <a:spcPct val="90000"/>
              </a:lnSpc>
              <a:spcBef>
                <a:spcPts val="882"/>
              </a:spcBef>
              <a:buFont typeface="Arial" panose="020B0604020202020204" pitchFamily="34" charset="0"/>
              <a:buChar char="•"/>
            </a:pPr>
            <a:r>
              <a:rPr lang="en-US"/>
              <a:t>Fourth level</a:t>
            </a:r>
          </a:p>
          <a:p>
            <a:pPr marL="201717" lvl="4" indent="-201717" algn="l" defTabSz="806867" rtl="0" eaLnBrk="1" latinLnBrk="0" hangingPunct="1">
              <a:lnSpc>
                <a:spcPct val="90000"/>
              </a:lnSpc>
              <a:spcBef>
                <a:spcPts val="882"/>
              </a:spcBef>
              <a:buFont typeface="Arial" panose="020B0604020202020204" pitchFamily="34" charset="0"/>
              <a:buChar char="•"/>
            </a:pPr>
            <a:r>
              <a:rPr lang="en-US"/>
              <a:t>Fifth level</a:t>
            </a:r>
          </a:p>
        </p:txBody>
      </p:sp>
    </p:spTree>
    <p:extLst>
      <p:ext uri="{BB962C8B-B14F-4D97-AF65-F5344CB8AC3E}">
        <p14:creationId xmlns:p14="http://schemas.microsoft.com/office/powerpoint/2010/main" val="85911506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hf hdr="0" ftr="0" dt="0"/>
  <p:txStyles>
    <p:titleStyle>
      <a:lvl1pPr algn="l" defTabSz="397459" rtl="0" eaLnBrk="1" latinLnBrk="0" hangingPunct="1">
        <a:lnSpc>
          <a:spcPct val="90000"/>
        </a:lnSpc>
        <a:spcBef>
          <a:spcPct val="0"/>
        </a:spcBef>
        <a:buNone/>
        <a:defRPr sz="3883" kern="1200">
          <a:solidFill>
            <a:schemeClr val="tx2"/>
          </a:solidFill>
          <a:latin typeface="+mj-lt"/>
          <a:ea typeface="+mj-ea"/>
          <a:cs typeface="+mj-cs"/>
        </a:defRPr>
      </a:lvl1pPr>
    </p:titleStyle>
    <p:bodyStyle>
      <a:lvl1pPr marL="99365" indent="-99365" algn="l" defTabSz="397459" rtl="0" eaLnBrk="1" latinLnBrk="0" hangingPunct="1">
        <a:lnSpc>
          <a:spcPct val="100000"/>
        </a:lnSpc>
        <a:spcBef>
          <a:spcPts val="0"/>
        </a:spcBef>
        <a:buFont typeface="Arial" panose="020B0604020202020204" pitchFamily="34" charset="0"/>
        <a:buChar char="•"/>
        <a:defRPr lang="en-US" sz="2471" kern="1200" dirty="0" smtClean="0">
          <a:solidFill>
            <a:schemeClr val="tx2"/>
          </a:solidFill>
          <a:latin typeface="+mn-lt"/>
          <a:ea typeface="+mn-ea"/>
          <a:cs typeface="+mn-cs"/>
        </a:defRPr>
      </a:lvl1pPr>
      <a:lvl2pPr marL="706008" indent="-302575" algn="l" defTabSz="397459" rtl="0" eaLnBrk="1" latinLnBrk="0" hangingPunct="1">
        <a:lnSpc>
          <a:spcPct val="100000"/>
        </a:lnSpc>
        <a:spcBef>
          <a:spcPts val="0"/>
        </a:spcBef>
        <a:buFont typeface="Arial" panose="020B0604020202020204" pitchFamily="34" charset="0"/>
        <a:buChar char="•"/>
        <a:defRPr lang="en-US" sz="2118" kern="1200" dirty="0" smtClean="0">
          <a:solidFill>
            <a:schemeClr val="tx2"/>
          </a:solidFill>
          <a:latin typeface="+mn-lt"/>
          <a:ea typeface="+mn-ea"/>
          <a:cs typeface="+mn-cs"/>
        </a:defRPr>
      </a:lvl2pPr>
      <a:lvl3pPr marL="1109442" indent="-302575" algn="l" defTabSz="397459" rtl="0" eaLnBrk="1" latinLnBrk="0" hangingPunct="1">
        <a:lnSpc>
          <a:spcPct val="100000"/>
        </a:lnSpc>
        <a:spcBef>
          <a:spcPts val="0"/>
        </a:spcBef>
        <a:buFont typeface="Arial" panose="020B0604020202020204" pitchFamily="34" charset="0"/>
        <a:buChar char="•"/>
        <a:defRPr lang="en-US" sz="1765" kern="1200" dirty="0" smtClean="0">
          <a:solidFill>
            <a:schemeClr val="tx2"/>
          </a:solidFill>
          <a:latin typeface="+mn-lt"/>
          <a:ea typeface="+mn-ea"/>
          <a:cs typeface="+mn-cs"/>
        </a:defRPr>
      </a:lvl3pPr>
      <a:lvl4pPr marL="1462446" indent="-252146" algn="l" defTabSz="397459" rtl="0" eaLnBrk="1" latinLnBrk="0" hangingPunct="1">
        <a:lnSpc>
          <a:spcPct val="100000"/>
        </a:lnSpc>
        <a:spcBef>
          <a:spcPts val="0"/>
        </a:spcBef>
        <a:buFont typeface="Arial" panose="020B0604020202020204" pitchFamily="34" charset="0"/>
        <a:buChar char="•"/>
        <a:defRPr lang="en-US" sz="1588" kern="1200" dirty="0" smtClean="0">
          <a:solidFill>
            <a:schemeClr val="tx2"/>
          </a:solidFill>
          <a:latin typeface="+mn-lt"/>
          <a:ea typeface="+mn-ea"/>
          <a:cs typeface="+mn-cs"/>
        </a:defRPr>
      </a:lvl4pPr>
      <a:lvl5pPr marL="1865879" indent="-252146" algn="l" defTabSz="397459" rtl="0" eaLnBrk="1" latinLnBrk="0" hangingPunct="1">
        <a:lnSpc>
          <a:spcPct val="100000"/>
        </a:lnSpc>
        <a:spcBef>
          <a:spcPts val="0"/>
        </a:spcBef>
        <a:buFont typeface="Arial" panose="020B0604020202020204" pitchFamily="34" charset="0"/>
        <a:buChar char="•"/>
        <a:defRPr lang="en-US" sz="1588" kern="1200" dirty="0">
          <a:solidFill>
            <a:schemeClr val="tx2"/>
          </a:solidFill>
          <a:latin typeface="+mn-lt"/>
          <a:ea typeface="+mn-ea"/>
          <a:cs typeface="+mn-cs"/>
        </a:defRPr>
      </a:lvl5pPr>
      <a:lvl6pPr marL="1093014" indent="-99365" algn="l" defTabSz="397459" rtl="0" eaLnBrk="1" latinLnBrk="0" hangingPunct="1">
        <a:lnSpc>
          <a:spcPct val="90000"/>
        </a:lnSpc>
        <a:spcBef>
          <a:spcPts val="217"/>
        </a:spcBef>
        <a:buFont typeface="Arial" panose="020B0604020202020204" pitchFamily="34" charset="0"/>
        <a:buChar char="•"/>
        <a:defRPr sz="783" kern="1200">
          <a:solidFill>
            <a:schemeClr val="tx1"/>
          </a:solidFill>
          <a:latin typeface="+mn-lt"/>
          <a:ea typeface="+mn-ea"/>
          <a:cs typeface="+mn-cs"/>
        </a:defRPr>
      </a:lvl6pPr>
      <a:lvl7pPr marL="1291744" indent="-99365" algn="l" defTabSz="397459" rtl="0" eaLnBrk="1" latinLnBrk="0" hangingPunct="1">
        <a:lnSpc>
          <a:spcPct val="90000"/>
        </a:lnSpc>
        <a:spcBef>
          <a:spcPts val="217"/>
        </a:spcBef>
        <a:buFont typeface="Arial" panose="020B0604020202020204" pitchFamily="34" charset="0"/>
        <a:buChar char="•"/>
        <a:defRPr sz="783" kern="1200">
          <a:solidFill>
            <a:schemeClr val="tx1"/>
          </a:solidFill>
          <a:latin typeface="+mn-lt"/>
          <a:ea typeface="+mn-ea"/>
          <a:cs typeface="+mn-cs"/>
        </a:defRPr>
      </a:lvl7pPr>
      <a:lvl8pPr marL="1490473" indent="-99365" algn="l" defTabSz="397459" rtl="0" eaLnBrk="1" latinLnBrk="0" hangingPunct="1">
        <a:lnSpc>
          <a:spcPct val="90000"/>
        </a:lnSpc>
        <a:spcBef>
          <a:spcPts val="217"/>
        </a:spcBef>
        <a:buFont typeface="Arial" panose="020B0604020202020204" pitchFamily="34" charset="0"/>
        <a:buChar char="•"/>
        <a:defRPr sz="783" kern="1200">
          <a:solidFill>
            <a:schemeClr val="tx1"/>
          </a:solidFill>
          <a:latin typeface="+mn-lt"/>
          <a:ea typeface="+mn-ea"/>
          <a:cs typeface="+mn-cs"/>
        </a:defRPr>
      </a:lvl8pPr>
      <a:lvl9pPr marL="1689203" indent="-99365" algn="l" defTabSz="397459" rtl="0" eaLnBrk="1" latinLnBrk="0" hangingPunct="1">
        <a:lnSpc>
          <a:spcPct val="90000"/>
        </a:lnSpc>
        <a:spcBef>
          <a:spcPts val="217"/>
        </a:spcBef>
        <a:buFont typeface="Arial" panose="020B0604020202020204" pitchFamily="34" charset="0"/>
        <a:buChar char="•"/>
        <a:defRPr sz="783" kern="1200">
          <a:solidFill>
            <a:schemeClr val="tx1"/>
          </a:solidFill>
          <a:latin typeface="+mn-lt"/>
          <a:ea typeface="+mn-ea"/>
          <a:cs typeface="+mn-cs"/>
        </a:defRPr>
      </a:lvl9pPr>
    </p:bodyStyle>
    <p:otherStyle>
      <a:defPPr>
        <a:defRPr lang="en-US"/>
      </a:defPPr>
      <a:lvl1pPr marL="0" algn="l" defTabSz="397459" rtl="0" eaLnBrk="1" latinLnBrk="0" hangingPunct="1">
        <a:defRPr sz="783" kern="1200">
          <a:solidFill>
            <a:schemeClr val="tx1"/>
          </a:solidFill>
          <a:latin typeface="+mn-lt"/>
          <a:ea typeface="+mn-ea"/>
          <a:cs typeface="+mn-cs"/>
        </a:defRPr>
      </a:lvl1pPr>
      <a:lvl2pPr marL="198730" algn="l" defTabSz="397459" rtl="0" eaLnBrk="1" latinLnBrk="0" hangingPunct="1">
        <a:defRPr sz="783" kern="1200">
          <a:solidFill>
            <a:schemeClr val="tx1"/>
          </a:solidFill>
          <a:latin typeface="+mn-lt"/>
          <a:ea typeface="+mn-ea"/>
          <a:cs typeface="+mn-cs"/>
        </a:defRPr>
      </a:lvl2pPr>
      <a:lvl3pPr marL="397459" algn="l" defTabSz="397459" rtl="0" eaLnBrk="1" latinLnBrk="0" hangingPunct="1">
        <a:defRPr sz="783" kern="1200">
          <a:solidFill>
            <a:schemeClr val="tx1"/>
          </a:solidFill>
          <a:latin typeface="+mn-lt"/>
          <a:ea typeface="+mn-ea"/>
          <a:cs typeface="+mn-cs"/>
        </a:defRPr>
      </a:lvl3pPr>
      <a:lvl4pPr marL="596189" algn="l" defTabSz="397459" rtl="0" eaLnBrk="1" latinLnBrk="0" hangingPunct="1">
        <a:defRPr sz="783" kern="1200">
          <a:solidFill>
            <a:schemeClr val="tx1"/>
          </a:solidFill>
          <a:latin typeface="+mn-lt"/>
          <a:ea typeface="+mn-ea"/>
          <a:cs typeface="+mn-cs"/>
        </a:defRPr>
      </a:lvl4pPr>
      <a:lvl5pPr marL="794919" algn="l" defTabSz="397459" rtl="0" eaLnBrk="1" latinLnBrk="0" hangingPunct="1">
        <a:defRPr sz="783" kern="1200">
          <a:solidFill>
            <a:schemeClr val="tx1"/>
          </a:solidFill>
          <a:latin typeface="+mn-lt"/>
          <a:ea typeface="+mn-ea"/>
          <a:cs typeface="+mn-cs"/>
        </a:defRPr>
      </a:lvl5pPr>
      <a:lvl6pPr marL="993649" algn="l" defTabSz="397459" rtl="0" eaLnBrk="1" latinLnBrk="0" hangingPunct="1">
        <a:defRPr sz="783" kern="1200">
          <a:solidFill>
            <a:schemeClr val="tx1"/>
          </a:solidFill>
          <a:latin typeface="+mn-lt"/>
          <a:ea typeface="+mn-ea"/>
          <a:cs typeface="+mn-cs"/>
        </a:defRPr>
      </a:lvl6pPr>
      <a:lvl7pPr marL="1192378" algn="l" defTabSz="397459" rtl="0" eaLnBrk="1" latinLnBrk="0" hangingPunct="1">
        <a:defRPr sz="783" kern="1200">
          <a:solidFill>
            <a:schemeClr val="tx1"/>
          </a:solidFill>
          <a:latin typeface="+mn-lt"/>
          <a:ea typeface="+mn-ea"/>
          <a:cs typeface="+mn-cs"/>
        </a:defRPr>
      </a:lvl7pPr>
      <a:lvl8pPr marL="1391108" algn="l" defTabSz="397459" rtl="0" eaLnBrk="1" latinLnBrk="0" hangingPunct="1">
        <a:defRPr sz="783" kern="1200">
          <a:solidFill>
            <a:schemeClr val="tx1"/>
          </a:solidFill>
          <a:latin typeface="+mn-lt"/>
          <a:ea typeface="+mn-ea"/>
          <a:cs typeface="+mn-cs"/>
        </a:defRPr>
      </a:lvl8pPr>
      <a:lvl9pPr marL="1589838" algn="l" defTabSz="397459" rtl="0" eaLnBrk="1" latinLnBrk="0" hangingPunct="1">
        <a:defRPr sz="78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43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1A420851-A0F3-ABA9-483A-155E0EF18439}"/>
              </a:ext>
            </a:extLst>
          </p:cNvPr>
          <p:cNvPicPr>
            <a:picLocks noChangeAspect="1"/>
          </p:cNvPicPr>
          <p:nvPr/>
        </p:nvPicPr>
        <p:blipFill>
          <a:blip r:embed="rId2"/>
          <a:srcRect l="18020" t="11662" r="18020" b="21575"/>
          <a:stretch>
            <a:fillRect/>
          </a:stretch>
        </p:blipFill>
        <p:spPr>
          <a:xfrm>
            <a:off x="0" y="-1"/>
            <a:ext cx="12192000" cy="6858001"/>
          </a:xfrm>
          <a:prstGeom prst="rect">
            <a:avLst/>
          </a:prstGeom>
        </p:spPr>
      </p:pic>
      <p:sp>
        <p:nvSpPr>
          <p:cNvPr id="12" name="Rectangle 11">
            <a:extLst>
              <a:ext uri="{FF2B5EF4-FFF2-40B4-BE49-F238E27FC236}">
                <a16:creationId xmlns:a16="http://schemas.microsoft.com/office/drawing/2014/main" id="{5DA79538-9EE5-8936-C70E-38C8D2962AB3}"/>
              </a:ext>
            </a:extLst>
          </p:cNvPr>
          <p:cNvSpPr/>
          <p:nvPr/>
        </p:nvSpPr>
        <p:spPr>
          <a:xfrm>
            <a:off x="0" y="-1"/>
            <a:ext cx="12192000" cy="6858001"/>
          </a:xfrm>
          <a:prstGeom prst="rect">
            <a:avLst/>
          </a:prstGeom>
          <a:solidFill>
            <a:srgbClr val="156082">
              <a:alpha val="6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49001511-8F71-C16A-89BD-62A1FA399E1F}"/>
              </a:ext>
            </a:extLst>
          </p:cNvPr>
          <p:cNvSpPr>
            <a:spLocks noGrp="1"/>
          </p:cNvSpPr>
          <p:nvPr>
            <p:ph type="body" sz="quarter" idx="10"/>
          </p:nvPr>
        </p:nvSpPr>
        <p:spPr>
          <a:xfrm>
            <a:off x="218258" y="0"/>
            <a:ext cx="5130982" cy="1893394"/>
          </a:xfrm>
        </p:spPr>
        <p:txBody>
          <a:bodyPr/>
          <a:lstStyle/>
          <a:p>
            <a:pPr algn="l"/>
            <a:r>
              <a:rPr lang="en-US" sz="5400" dirty="0">
                <a:latin typeface="Segoe UI" panose="020B0502040204020203" pitchFamily="34" charset="0"/>
                <a:cs typeface="Segoe UI" panose="020B0502040204020203" pitchFamily="34" charset="0"/>
              </a:rPr>
              <a:t>Dallas Cowboys Lease Extension</a:t>
            </a:r>
          </a:p>
        </p:txBody>
      </p:sp>
      <p:pic>
        <p:nvPicPr>
          <p:cNvPr id="17" name="Picture 16" descr="Logo, company name&#10;&#10;Description automatically generated">
            <a:extLst>
              <a:ext uri="{FF2B5EF4-FFF2-40B4-BE49-F238E27FC236}">
                <a16:creationId xmlns:a16="http://schemas.microsoft.com/office/drawing/2014/main" id="{46C6130D-59A4-D854-26FE-1B2726BB558B}"/>
              </a:ext>
            </a:extLst>
          </p:cNvPr>
          <p:cNvPicPr>
            <a:picLocks noChangeAspect="1"/>
          </p:cNvPicPr>
          <p:nvPr/>
        </p:nvPicPr>
        <p:blipFill>
          <a:blip r:embed="rId3"/>
          <a:stretch>
            <a:fillRect/>
          </a:stretch>
        </p:blipFill>
        <p:spPr>
          <a:xfrm>
            <a:off x="10185149" y="5066056"/>
            <a:ext cx="1738627" cy="1512285"/>
          </a:xfrm>
          <a:prstGeom prst="rect">
            <a:avLst/>
          </a:prstGeom>
        </p:spPr>
      </p:pic>
      <p:sp>
        <p:nvSpPr>
          <p:cNvPr id="15" name="Text Placeholder 16">
            <a:extLst>
              <a:ext uri="{FF2B5EF4-FFF2-40B4-BE49-F238E27FC236}">
                <a16:creationId xmlns:a16="http://schemas.microsoft.com/office/drawing/2014/main" id="{0C5ED3FA-A808-730A-6A1F-9A1EA4345DDC}"/>
              </a:ext>
            </a:extLst>
          </p:cNvPr>
          <p:cNvSpPr txBox="1">
            <a:spLocks/>
          </p:cNvSpPr>
          <p:nvPr/>
        </p:nvSpPr>
        <p:spPr>
          <a:xfrm>
            <a:off x="218258" y="5822198"/>
            <a:ext cx="3424843" cy="945122"/>
          </a:xfrm>
          <a:prstGeom prst="rect">
            <a:avLst/>
          </a:prstGeom>
        </p:spPr>
        <p:txBody>
          <a:bodyPr vert="horz" lIns="0" tIns="40341" rIns="0" bIns="40341" rtlCol="0">
            <a:normAutofit/>
          </a:bodyPr>
          <a:lstStyle>
            <a:lvl1pPr marL="0" indent="0" algn="l" defTabSz="450430" rtl="0" eaLnBrk="1" latinLnBrk="0" hangingPunct="1">
              <a:lnSpc>
                <a:spcPct val="100000"/>
              </a:lnSpc>
              <a:spcBef>
                <a:spcPts val="0"/>
              </a:spcBef>
              <a:spcAft>
                <a:spcPts val="600"/>
              </a:spcAft>
              <a:buFont typeface="Arial" panose="020B0604020202020204" pitchFamily="34" charset="0"/>
              <a:buNone/>
              <a:defRPr lang="en-US" sz="1800" b="0" kern="1200" spc="0" baseline="0" dirty="0">
                <a:solidFill>
                  <a:schemeClr val="tx2"/>
                </a:solidFill>
                <a:latin typeface="+mn-lt"/>
                <a:ea typeface="+mn-ea"/>
                <a:cs typeface="+mn-cs"/>
              </a:defRPr>
            </a:lvl1pPr>
            <a:lvl2pPr marL="800100" indent="-342900" algn="l" defTabSz="450430" rtl="0" eaLnBrk="1" latinLnBrk="0" hangingPunct="1">
              <a:lnSpc>
                <a:spcPct val="100000"/>
              </a:lnSpc>
              <a:spcBef>
                <a:spcPts val="0"/>
              </a:spcBef>
              <a:buFont typeface="Arial" panose="020B0604020202020204" pitchFamily="34" charset="0"/>
              <a:buChar char="•"/>
              <a:defRPr lang="en-US" sz="2400" kern="1200" dirty="0" smtClean="0">
                <a:solidFill>
                  <a:schemeClr val="tx2"/>
                </a:solidFill>
                <a:latin typeface="+mn-lt"/>
                <a:ea typeface="+mn-ea"/>
                <a:cs typeface="+mn-cs"/>
              </a:defRPr>
            </a:lvl2pPr>
            <a:lvl3pPr marL="1257300" indent="-342900" algn="l" defTabSz="450430" rtl="0" eaLnBrk="1" latinLnBrk="0" hangingPunct="1">
              <a:lnSpc>
                <a:spcPct val="100000"/>
              </a:lnSpc>
              <a:spcBef>
                <a:spcPts val="0"/>
              </a:spcBef>
              <a:buFont typeface="Arial" panose="020B0604020202020204" pitchFamily="34" charset="0"/>
              <a:buChar char="•"/>
              <a:defRPr lang="en-US" sz="2000" kern="1200" dirty="0" smtClean="0">
                <a:solidFill>
                  <a:schemeClr val="tx2"/>
                </a:solidFill>
                <a:latin typeface="+mn-lt"/>
                <a:ea typeface="+mn-ea"/>
                <a:cs typeface="+mn-cs"/>
              </a:defRPr>
            </a:lvl3pPr>
            <a:lvl4pPr marL="1657350" indent="-285750" algn="l" defTabSz="450430" rtl="0" eaLnBrk="1" latinLnBrk="0" hangingPunct="1">
              <a:lnSpc>
                <a:spcPct val="100000"/>
              </a:lnSpc>
              <a:spcBef>
                <a:spcPts val="0"/>
              </a:spcBef>
              <a:buFont typeface="Arial" panose="020B0604020202020204" pitchFamily="34" charset="0"/>
              <a:buChar char="•"/>
              <a:defRPr lang="en-US" sz="1800" kern="1200" dirty="0" smtClean="0">
                <a:solidFill>
                  <a:schemeClr val="tx2"/>
                </a:solidFill>
                <a:latin typeface="+mn-lt"/>
                <a:ea typeface="+mn-ea"/>
                <a:cs typeface="+mn-cs"/>
              </a:defRPr>
            </a:lvl4pPr>
            <a:lvl5pPr marL="2114550" indent="-285750" algn="l" defTabSz="450430" rtl="0" eaLnBrk="1" latinLnBrk="0" hangingPunct="1">
              <a:lnSpc>
                <a:spcPct val="100000"/>
              </a:lnSpc>
              <a:spcBef>
                <a:spcPts val="0"/>
              </a:spcBef>
              <a:buFont typeface="Arial" panose="020B0604020202020204" pitchFamily="34" charset="0"/>
              <a:buChar char="•"/>
              <a:defRPr lang="en-US" sz="1800" kern="1200" dirty="0">
                <a:solidFill>
                  <a:schemeClr val="tx2"/>
                </a:solidFill>
                <a:latin typeface="+mn-lt"/>
                <a:ea typeface="+mn-ea"/>
                <a:cs typeface="+mn-cs"/>
              </a:defRPr>
            </a:lvl5pPr>
            <a:lvl6pPr marL="123868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6pPr>
            <a:lvl7pPr marL="146389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7pPr>
            <a:lvl8pPr marL="168911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8pPr>
            <a:lvl9pPr marL="191432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9pPr>
          </a:lstStyle>
          <a:p>
            <a:pPr defTabSz="397459">
              <a:spcAft>
                <a:spcPts val="529"/>
              </a:spcAft>
            </a:pPr>
            <a:r>
              <a:rPr lang="en-US" sz="2118" dirty="0">
                <a:solidFill>
                  <a:prstClr val="white"/>
                </a:solidFill>
                <a:latin typeface="Segoe UI"/>
              </a:rPr>
              <a:t>City Council Work Session</a:t>
            </a:r>
          </a:p>
          <a:p>
            <a:pPr defTabSz="397459">
              <a:spcAft>
                <a:spcPts val="529"/>
              </a:spcAft>
            </a:pPr>
            <a:r>
              <a:rPr lang="en-US" sz="2118" dirty="0">
                <a:solidFill>
                  <a:prstClr val="white"/>
                </a:solidFill>
                <a:latin typeface="Segoe UI"/>
              </a:rPr>
              <a:t>April 21, 2026</a:t>
            </a:r>
          </a:p>
        </p:txBody>
      </p:sp>
    </p:spTree>
    <p:extLst>
      <p:ext uri="{BB962C8B-B14F-4D97-AF65-F5344CB8AC3E}">
        <p14:creationId xmlns:p14="http://schemas.microsoft.com/office/powerpoint/2010/main" val="1080593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84A69-ACDC-0BC0-8D29-4600C660E31E}"/>
            </a:ext>
          </a:extLst>
        </p:cNvPr>
        <p:cNvGrpSpPr/>
        <p:nvPr/>
      </p:nvGrpSpPr>
      <p:grpSpPr>
        <a:xfrm>
          <a:off x="0" y="0"/>
          <a:ext cx="0" cy="0"/>
          <a:chOff x="0" y="0"/>
          <a:chExt cx="0" cy="0"/>
        </a:xfrm>
      </p:grpSpPr>
      <p:sp>
        <p:nvSpPr>
          <p:cNvPr id="54" name="Text Placeholder 53">
            <a:extLst>
              <a:ext uri="{FF2B5EF4-FFF2-40B4-BE49-F238E27FC236}">
                <a16:creationId xmlns:a16="http://schemas.microsoft.com/office/drawing/2014/main" id="{0DE1A8D8-29B6-C7B8-D5E2-24911C767BAC}"/>
              </a:ext>
            </a:extLst>
          </p:cNvPr>
          <p:cNvSpPr>
            <a:spLocks noGrp="1"/>
          </p:cNvSpPr>
          <p:nvPr>
            <p:ph type="body" sz="quarter" idx="20"/>
          </p:nvPr>
        </p:nvSpPr>
        <p:spPr>
          <a:xfrm>
            <a:off x="315960" y="774973"/>
            <a:ext cx="3413606" cy="2331523"/>
          </a:xfrm>
        </p:spPr>
        <p:txBody>
          <a:bodyPr>
            <a:normAutofit/>
          </a:bodyPr>
          <a:lstStyle/>
          <a:p>
            <a:r>
              <a:rPr lang="en-US" sz="4400" dirty="0">
                <a:latin typeface="Segoe UI" panose="020B0502040204020203" pitchFamily="34" charset="0"/>
                <a:cs typeface="Segoe UI" panose="020B0502040204020203" pitchFamily="34" charset="0"/>
              </a:rPr>
              <a:t>Venue Tax Fund</a:t>
            </a:r>
          </a:p>
        </p:txBody>
      </p:sp>
      <p:pic>
        <p:nvPicPr>
          <p:cNvPr id="6" name="Picture Placeholder 5">
            <a:extLst>
              <a:ext uri="{FF2B5EF4-FFF2-40B4-BE49-F238E27FC236}">
                <a16:creationId xmlns:a16="http://schemas.microsoft.com/office/drawing/2014/main" id="{48EC95E0-3084-C1D3-1FF4-248810F0B8D3}"/>
              </a:ext>
            </a:extLst>
          </p:cNvPr>
          <p:cNvPicPr>
            <a:picLocks noGrp="1" noChangeAspect="1"/>
          </p:cNvPicPr>
          <p:nvPr>
            <p:ph type="pic" sz="quarter" idx="13"/>
          </p:nvPr>
        </p:nvPicPr>
        <p:blipFill>
          <a:blip r:embed="rId3"/>
          <a:srcRect l="1034" r="1034"/>
          <a:stretch>
            <a:fillRect/>
          </a:stretch>
        </p:blipFill>
        <p:spPr>
          <a:prstGeom prst="rect">
            <a:avLst/>
          </a:prstGeom>
        </p:spPr>
      </p:pic>
      <p:sp>
        <p:nvSpPr>
          <p:cNvPr id="2" name="Content Placeholder 8">
            <a:extLst>
              <a:ext uri="{FF2B5EF4-FFF2-40B4-BE49-F238E27FC236}">
                <a16:creationId xmlns:a16="http://schemas.microsoft.com/office/drawing/2014/main" id="{748D0F0D-8F7E-9862-2B94-8689F93850E8}"/>
              </a:ext>
            </a:extLst>
          </p:cNvPr>
          <p:cNvSpPr txBox="1">
            <a:spLocks/>
          </p:cNvSpPr>
          <p:nvPr/>
        </p:nvSpPr>
        <p:spPr>
          <a:xfrm>
            <a:off x="4181856" y="774973"/>
            <a:ext cx="7900415" cy="5909299"/>
          </a:xfrm>
          <a:prstGeom prst="rect">
            <a:avLst/>
          </a:prstGeom>
        </p:spPr>
        <p:txBody>
          <a:bodyPr vert="horz" lIns="91440" tIns="45720" rIns="91440" bIns="45720" rtlCol="0">
            <a:normAutofit fontScale="85000" lnSpcReduction="20000"/>
          </a:bodyPr>
          <a:lstStyle>
            <a:lvl1pPr marL="306609" indent="-306609" algn="l" defTabSz="914400" rtl="0" eaLnBrk="1" latinLnBrk="0" hangingPunct="1">
              <a:lnSpc>
                <a:spcPct val="100000"/>
              </a:lnSpc>
              <a:spcBef>
                <a:spcPts val="1059"/>
              </a:spcBef>
              <a:buFont typeface="Wingdings" panose="05000000000000000000" pitchFamily="2" charset="2"/>
              <a:buChar char="§"/>
              <a:defRPr sz="2800" kern="1200">
                <a:solidFill>
                  <a:schemeClr val="bg1"/>
                </a:solidFill>
                <a:latin typeface="+mn-lt"/>
                <a:ea typeface="+mn-ea"/>
                <a:cs typeface="+mn-cs"/>
              </a:defRPr>
            </a:lvl1pPr>
            <a:lvl2pPr marL="706008" indent="-302575" algn="l" defTabSz="914400" rtl="0" eaLnBrk="1" latinLnBrk="0" hangingPunct="1">
              <a:lnSpc>
                <a:spcPct val="100000"/>
              </a:lnSpc>
              <a:spcBef>
                <a:spcPts val="1059"/>
              </a:spcBef>
              <a:buFont typeface="Wingdings" panose="05000000000000000000" pitchFamily="2" charset="2"/>
              <a:buChar char="§"/>
              <a:defRPr sz="2400" kern="1200">
                <a:solidFill>
                  <a:schemeClr val="bg1"/>
                </a:solidFill>
                <a:latin typeface="+mn-lt"/>
                <a:ea typeface="+mn-ea"/>
                <a:cs typeface="+mn-cs"/>
              </a:defRPr>
            </a:lvl2pPr>
            <a:lvl3pPr marL="1109442" indent="-302575" algn="l" defTabSz="914400" rtl="0" eaLnBrk="1" latinLnBrk="0" hangingPunct="1">
              <a:lnSpc>
                <a:spcPct val="100000"/>
              </a:lnSpc>
              <a:spcBef>
                <a:spcPts val="1059"/>
              </a:spcBef>
              <a:buFont typeface="Wingdings" panose="05000000000000000000" pitchFamily="2" charset="2"/>
              <a:buChar char="§"/>
              <a:defRPr sz="2000" kern="1200">
                <a:solidFill>
                  <a:schemeClr val="bg1"/>
                </a:solidFill>
                <a:latin typeface="+mn-lt"/>
                <a:ea typeface="+mn-ea"/>
                <a:cs typeface="+mn-cs"/>
              </a:defRPr>
            </a:lvl3pPr>
            <a:lvl4pPr marL="1462446" indent="-252146" algn="l" defTabSz="914400" rtl="0" eaLnBrk="1" latinLnBrk="0" hangingPunct="1">
              <a:lnSpc>
                <a:spcPct val="100000"/>
              </a:lnSpc>
              <a:spcBef>
                <a:spcPts val="1059"/>
              </a:spcBef>
              <a:buFont typeface="Wingdings" panose="05000000000000000000" pitchFamily="2" charset="2"/>
              <a:buChar char="§"/>
              <a:defRPr sz="1800" kern="1200">
                <a:solidFill>
                  <a:schemeClr val="bg1"/>
                </a:solidFill>
                <a:latin typeface="+mn-lt"/>
                <a:ea typeface="+mn-ea"/>
                <a:cs typeface="+mn-cs"/>
              </a:defRPr>
            </a:lvl4pPr>
            <a:lvl5pPr marL="1865879" indent="-252146" algn="l" defTabSz="914400" rtl="0" eaLnBrk="1" latinLnBrk="0" hangingPunct="1">
              <a:lnSpc>
                <a:spcPct val="100000"/>
              </a:lnSpc>
              <a:spcBef>
                <a:spcPts val="1059"/>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6609" marR="0" lvl="0" indent="-306609"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Eligible expenses (334.042 of the Venue Statute)</a:t>
            </a:r>
          </a:p>
          <a:p>
            <a:pPr marL="706008" marR="0" lvl="1" indent="-302575"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Reimburse or pay the costs of planning, acquiring, establishing, developing, constructing, or renovating one or more approved venue projects in the municipality or county</a:t>
            </a:r>
          </a:p>
          <a:p>
            <a:pPr marL="706008" marR="0" lvl="1" indent="-302575"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Pay the principal of, interest on, and other costs relating to bonds or other obligations issued by the municipality or county or to refund bonds, notes, or other obligations, or</a:t>
            </a:r>
          </a:p>
          <a:p>
            <a:pPr marL="706008" marR="0" lvl="1" indent="-302575"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Pay the costs of operating or maintaining one or more approved venue projects</a:t>
            </a:r>
          </a:p>
          <a:p>
            <a:pPr marL="706008" marR="0" lvl="1" indent="-302575"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306609" marR="0" lvl="0" indent="-306609"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Revenues currently exceeding required debt service by approximately $20M per year</a:t>
            </a:r>
          </a:p>
          <a:p>
            <a:pPr marL="306609" marR="0" lvl="0" indent="-306609"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Funds not required for debt service have to be used pursuant to 334.042 of the Venue Statute</a:t>
            </a:r>
          </a:p>
          <a:p>
            <a:pPr marL="306609" marR="0" lvl="0" indent="-306609"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Chapter 334 does not provide a process or requirement for secondary voter approval to determine what expenses are paid from the Venue Fund</a:t>
            </a:r>
          </a:p>
          <a:p>
            <a:pPr marL="706008" marR="0" lvl="1" indent="-302575"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306609" marR="0" lvl="0" indent="-306609"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464640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C2800-643A-F829-9AFA-E68DFE63BBD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5698468-DAA9-719D-2DEF-0E16D159BC8D}"/>
              </a:ext>
            </a:extLst>
          </p:cNvPr>
          <p:cNvSpPr>
            <a:spLocks noGrp="1"/>
          </p:cNvSpPr>
          <p:nvPr>
            <p:ph type="title"/>
          </p:nvPr>
        </p:nvSpPr>
        <p:spPr>
          <a:xfrm>
            <a:off x="277345" y="349620"/>
            <a:ext cx="10515600" cy="1325563"/>
          </a:xfrm>
        </p:spPr>
        <p:txBody>
          <a:bodyPr/>
          <a:lstStyle/>
          <a:p>
            <a:r>
              <a:rPr lang="en-US" b="1" dirty="0">
                <a:latin typeface="Segoe UI" panose="020B0502040204020203" pitchFamily="34" charset="0"/>
                <a:cs typeface="Segoe UI" panose="020B0502040204020203" pitchFamily="34" charset="0"/>
              </a:rPr>
              <a:t>Funding Mechanism</a:t>
            </a:r>
          </a:p>
        </p:txBody>
      </p:sp>
      <p:sp>
        <p:nvSpPr>
          <p:cNvPr id="9" name="Content Placeholder 8">
            <a:extLst>
              <a:ext uri="{FF2B5EF4-FFF2-40B4-BE49-F238E27FC236}">
                <a16:creationId xmlns:a16="http://schemas.microsoft.com/office/drawing/2014/main" id="{2D553A89-6BB6-D65E-A059-860398B136B9}"/>
              </a:ext>
            </a:extLst>
          </p:cNvPr>
          <p:cNvSpPr>
            <a:spLocks noGrp="1"/>
          </p:cNvSpPr>
          <p:nvPr>
            <p:ph sz="quarter" idx="1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Content Placeholder 2">
            <a:extLst>
              <a:ext uri="{FF2B5EF4-FFF2-40B4-BE49-F238E27FC236}">
                <a16:creationId xmlns:a16="http://schemas.microsoft.com/office/drawing/2014/main" id="{8E5BC9F2-6957-6C54-86C6-A7720BE91A90}"/>
              </a:ext>
            </a:extLst>
          </p:cNvPr>
          <p:cNvSpPr>
            <a:spLocks noGrp="1"/>
          </p:cNvSpPr>
          <p:nvPr>
            <p:ph sz="quarter" idx="11"/>
          </p:nvPr>
        </p:nvSpPr>
        <p:spPr>
          <a:xfrm>
            <a:off x="106822" y="1675183"/>
            <a:ext cx="4361881" cy="4450179"/>
          </a:xfrm>
        </p:spPr>
        <p:txBody>
          <a:bodyPr>
            <a:noAutofit/>
          </a:bodyPr>
          <a:lstStyle/>
          <a:p>
            <a:pPr>
              <a:buFont typeface="Arial" panose="020B0604020202020204" pitchFamily="34" charset="0"/>
              <a:buChar char="•"/>
            </a:pPr>
            <a:r>
              <a:rPr lang="en-US" sz="2000" dirty="0">
                <a:solidFill>
                  <a:srgbClr val="0E2841"/>
                </a:solidFill>
                <a:latin typeface="Segoe UI" panose="020B0502040204020203" pitchFamily="34" charset="0"/>
                <a:cs typeface="Segoe UI" panose="020B0502040204020203" pitchFamily="34" charset="0"/>
              </a:rPr>
              <a:t>Venue bonds are supported by a voter-approved pledge of sales tax, HOT, and motor vehicle tax</a:t>
            </a:r>
          </a:p>
          <a:p>
            <a:pPr>
              <a:buFont typeface="Arial" panose="020B0604020202020204" pitchFamily="34" charset="0"/>
              <a:buChar char="•"/>
            </a:pPr>
            <a:r>
              <a:rPr lang="en-US" sz="2000" dirty="0">
                <a:solidFill>
                  <a:srgbClr val="0E2841"/>
                </a:solidFill>
                <a:latin typeface="Segoe UI" panose="020B0502040204020203" pitchFamily="34" charset="0"/>
                <a:cs typeface="Segoe UI" panose="020B0502040204020203" pitchFamily="34" charset="0"/>
              </a:rPr>
              <a:t>30-year statutory limit</a:t>
            </a:r>
          </a:p>
          <a:p>
            <a:pPr>
              <a:buFont typeface="Arial" panose="020B0604020202020204" pitchFamily="34" charset="0"/>
              <a:buChar char="•"/>
            </a:pPr>
            <a:r>
              <a:rPr lang="en-US" sz="2000" dirty="0">
                <a:solidFill>
                  <a:srgbClr val="0E2841"/>
                </a:solidFill>
                <a:latin typeface="Segoe UI" panose="020B0502040204020203" pitchFamily="34" charset="0"/>
                <a:cs typeface="Segoe UI" panose="020B0502040204020203" pitchFamily="34" charset="0"/>
              </a:rPr>
              <a:t>Tax revenue not needed for debt service is used for early bond redemption </a:t>
            </a:r>
          </a:p>
          <a:p>
            <a:pPr>
              <a:buFont typeface="Arial" panose="020B0604020202020204" pitchFamily="34" charset="0"/>
              <a:buChar char="•"/>
            </a:pPr>
            <a:r>
              <a:rPr lang="en-US" sz="2000" dirty="0">
                <a:solidFill>
                  <a:srgbClr val="0E2841"/>
                </a:solidFill>
                <a:latin typeface="Segoe UI" panose="020B0502040204020203" pitchFamily="34" charset="0"/>
                <a:cs typeface="Segoe UI" panose="020B0502040204020203" pitchFamily="34" charset="0"/>
              </a:rPr>
              <a:t>2028 would be the next opportunity to refinance to allow tax revenues not required for debt service to be used for operation/maintenance of the venue projects</a:t>
            </a:r>
          </a:p>
        </p:txBody>
      </p:sp>
      <p:pic>
        <p:nvPicPr>
          <p:cNvPr id="7" name="Picture 6">
            <a:extLst>
              <a:ext uri="{FF2B5EF4-FFF2-40B4-BE49-F238E27FC236}">
                <a16:creationId xmlns:a16="http://schemas.microsoft.com/office/drawing/2014/main" id="{FCC8E748-9729-7EAD-F369-0D18E0E380D9}"/>
              </a:ext>
            </a:extLst>
          </p:cNvPr>
          <p:cNvPicPr>
            <a:picLocks noChangeAspect="1"/>
          </p:cNvPicPr>
          <p:nvPr/>
        </p:nvPicPr>
        <p:blipFill>
          <a:blip r:embed="rId3"/>
          <a:srcRect l="723" t="2873"/>
          <a:stretch>
            <a:fillRect/>
          </a:stretch>
        </p:blipFill>
        <p:spPr>
          <a:xfrm>
            <a:off x="4639226" y="1811783"/>
            <a:ext cx="7460808" cy="4176977"/>
          </a:xfrm>
          <a:prstGeom prst="rect">
            <a:avLst/>
          </a:prstGeom>
        </p:spPr>
      </p:pic>
    </p:spTree>
    <p:extLst>
      <p:ext uri="{BB962C8B-B14F-4D97-AF65-F5344CB8AC3E}">
        <p14:creationId xmlns:p14="http://schemas.microsoft.com/office/powerpoint/2010/main" val="2257775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C5A25-E5CA-D706-1513-163303DBB7B4}"/>
            </a:ext>
          </a:extLst>
        </p:cNvPr>
        <p:cNvGrpSpPr/>
        <p:nvPr/>
      </p:nvGrpSpPr>
      <p:grpSpPr>
        <a:xfrm>
          <a:off x="0" y="0"/>
          <a:ext cx="0" cy="0"/>
          <a:chOff x="0" y="0"/>
          <a:chExt cx="0" cy="0"/>
        </a:xfrm>
      </p:grpSpPr>
      <p:sp>
        <p:nvSpPr>
          <p:cNvPr id="54" name="Text Placeholder 53">
            <a:extLst>
              <a:ext uri="{FF2B5EF4-FFF2-40B4-BE49-F238E27FC236}">
                <a16:creationId xmlns:a16="http://schemas.microsoft.com/office/drawing/2014/main" id="{7A7DA39A-8013-DF4D-30C9-412983AF8E46}"/>
              </a:ext>
            </a:extLst>
          </p:cNvPr>
          <p:cNvSpPr>
            <a:spLocks noGrp="1"/>
          </p:cNvSpPr>
          <p:nvPr>
            <p:ph type="body" sz="quarter" idx="20"/>
          </p:nvPr>
        </p:nvSpPr>
        <p:spPr>
          <a:xfrm>
            <a:off x="315960" y="774973"/>
            <a:ext cx="3413606" cy="2331523"/>
          </a:xfrm>
        </p:spPr>
        <p:txBody>
          <a:bodyPr>
            <a:normAutofit/>
          </a:bodyPr>
          <a:lstStyle/>
          <a:p>
            <a:r>
              <a:rPr lang="en-US" sz="4400" dirty="0">
                <a:latin typeface="Segoe UI" panose="020B0502040204020203" pitchFamily="34" charset="0"/>
                <a:cs typeface="Segoe UI" panose="020B0502040204020203" pitchFamily="34" charset="0"/>
              </a:rPr>
              <a:t>Visitor </a:t>
            </a:r>
          </a:p>
          <a:p>
            <a:r>
              <a:rPr lang="en-US" sz="4400" dirty="0">
                <a:latin typeface="Segoe UI" panose="020B0502040204020203" pitchFamily="34" charset="0"/>
                <a:cs typeface="Segoe UI" panose="020B0502040204020203" pitchFamily="34" charset="0"/>
              </a:rPr>
              <a:t>Profile</a:t>
            </a:r>
          </a:p>
        </p:txBody>
      </p:sp>
      <p:pic>
        <p:nvPicPr>
          <p:cNvPr id="6" name="Picture Placeholder 5">
            <a:extLst>
              <a:ext uri="{FF2B5EF4-FFF2-40B4-BE49-F238E27FC236}">
                <a16:creationId xmlns:a16="http://schemas.microsoft.com/office/drawing/2014/main" id="{B9A199D2-0DCE-5183-91F6-1F8FA6C71A1E}"/>
              </a:ext>
            </a:extLst>
          </p:cNvPr>
          <p:cNvPicPr>
            <a:picLocks noGrp="1" noChangeAspect="1"/>
          </p:cNvPicPr>
          <p:nvPr>
            <p:ph type="pic" sz="quarter" idx="13"/>
          </p:nvPr>
        </p:nvPicPr>
        <p:blipFill>
          <a:blip r:embed="rId3"/>
          <a:srcRect l="1034" r="1034"/>
          <a:stretch>
            <a:fillRect/>
          </a:stretch>
        </p:blipFill>
        <p:spPr>
          <a:prstGeom prst="rect">
            <a:avLst/>
          </a:prstGeom>
        </p:spPr>
      </p:pic>
      <p:sp>
        <p:nvSpPr>
          <p:cNvPr id="2" name="Content Placeholder 8">
            <a:extLst>
              <a:ext uri="{FF2B5EF4-FFF2-40B4-BE49-F238E27FC236}">
                <a16:creationId xmlns:a16="http://schemas.microsoft.com/office/drawing/2014/main" id="{13048363-DD88-9772-99CE-3772B958EFAE}"/>
              </a:ext>
            </a:extLst>
          </p:cNvPr>
          <p:cNvSpPr txBox="1">
            <a:spLocks/>
          </p:cNvSpPr>
          <p:nvPr/>
        </p:nvSpPr>
        <p:spPr>
          <a:xfrm>
            <a:off x="4339417" y="948701"/>
            <a:ext cx="7413671" cy="5909299"/>
          </a:xfrm>
          <a:prstGeom prst="rect">
            <a:avLst/>
          </a:prstGeom>
        </p:spPr>
        <p:txBody>
          <a:bodyPr vert="horz" lIns="91440" tIns="45720" rIns="91440" bIns="45720" rtlCol="0">
            <a:normAutofit/>
          </a:bodyPr>
          <a:lstStyle>
            <a:lvl1pPr marL="306609" indent="-306609" algn="l" defTabSz="914400" rtl="0" eaLnBrk="1" latinLnBrk="0" hangingPunct="1">
              <a:lnSpc>
                <a:spcPct val="100000"/>
              </a:lnSpc>
              <a:spcBef>
                <a:spcPts val="1059"/>
              </a:spcBef>
              <a:buFont typeface="Wingdings" panose="05000000000000000000" pitchFamily="2" charset="2"/>
              <a:buChar char="§"/>
              <a:defRPr sz="2800" kern="1200">
                <a:solidFill>
                  <a:schemeClr val="bg1"/>
                </a:solidFill>
                <a:latin typeface="+mn-lt"/>
                <a:ea typeface="+mn-ea"/>
                <a:cs typeface="+mn-cs"/>
              </a:defRPr>
            </a:lvl1pPr>
            <a:lvl2pPr marL="706008" indent="-302575" algn="l" defTabSz="914400" rtl="0" eaLnBrk="1" latinLnBrk="0" hangingPunct="1">
              <a:lnSpc>
                <a:spcPct val="100000"/>
              </a:lnSpc>
              <a:spcBef>
                <a:spcPts val="1059"/>
              </a:spcBef>
              <a:buFont typeface="Wingdings" panose="05000000000000000000" pitchFamily="2" charset="2"/>
              <a:buChar char="§"/>
              <a:defRPr sz="2400" kern="1200">
                <a:solidFill>
                  <a:schemeClr val="bg1"/>
                </a:solidFill>
                <a:latin typeface="+mn-lt"/>
                <a:ea typeface="+mn-ea"/>
                <a:cs typeface="+mn-cs"/>
              </a:defRPr>
            </a:lvl2pPr>
            <a:lvl3pPr marL="1109442" indent="-302575" algn="l" defTabSz="914400" rtl="0" eaLnBrk="1" latinLnBrk="0" hangingPunct="1">
              <a:lnSpc>
                <a:spcPct val="100000"/>
              </a:lnSpc>
              <a:spcBef>
                <a:spcPts val="1059"/>
              </a:spcBef>
              <a:buFont typeface="Wingdings" panose="05000000000000000000" pitchFamily="2" charset="2"/>
              <a:buChar char="§"/>
              <a:defRPr sz="2000" kern="1200">
                <a:solidFill>
                  <a:schemeClr val="bg1"/>
                </a:solidFill>
                <a:latin typeface="+mn-lt"/>
                <a:ea typeface="+mn-ea"/>
                <a:cs typeface="+mn-cs"/>
              </a:defRPr>
            </a:lvl3pPr>
            <a:lvl4pPr marL="1462446" indent="-252146" algn="l" defTabSz="914400" rtl="0" eaLnBrk="1" latinLnBrk="0" hangingPunct="1">
              <a:lnSpc>
                <a:spcPct val="100000"/>
              </a:lnSpc>
              <a:spcBef>
                <a:spcPts val="1059"/>
              </a:spcBef>
              <a:buFont typeface="Wingdings" panose="05000000000000000000" pitchFamily="2" charset="2"/>
              <a:buChar char="§"/>
              <a:defRPr sz="1800" kern="1200">
                <a:solidFill>
                  <a:schemeClr val="bg1"/>
                </a:solidFill>
                <a:latin typeface="+mn-lt"/>
                <a:ea typeface="+mn-ea"/>
                <a:cs typeface="+mn-cs"/>
              </a:defRPr>
            </a:lvl4pPr>
            <a:lvl5pPr marL="1865879" indent="-252146" algn="l" defTabSz="914400" rtl="0" eaLnBrk="1" latinLnBrk="0" hangingPunct="1">
              <a:lnSpc>
                <a:spcPct val="100000"/>
              </a:lnSpc>
              <a:spcBef>
                <a:spcPts val="1059"/>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6609" marR="0" lvl="0" indent="-306609"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2024 Compass Longwoods International Travel USA Visitor Profile for Arlington:</a:t>
            </a:r>
          </a:p>
          <a:p>
            <a:pPr marL="706008" marR="0" lvl="1" indent="-302575"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16.3 million visitors</a:t>
            </a:r>
          </a:p>
          <a:p>
            <a:pPr marL="706008" marR="0" lvl="1" indent="-302575"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$3.1 billion domestic travel market spend</a:t>
            </a:r>
          </a:p>
          <a:p>
            <a:pPr marL="706008" marR="0" lvl="1" indent="-302575"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306609" marR="0" lvl="0" indent="-306609"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2025 VISA Cardholder data:</a:t>
            </a:r>
          </a:p>
          <a:p>
            <a:pPr marL="706008" marR="0" lvl="1" indent="-302575"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53% of spend citywide from non-Arlington residents</a:t>
            </a:r>
          </a:p>
          <a:p>
            <a:pPr marL="706008" marR="0" lvl="1" indent="-302575"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47% of spend citywide from Arlington residents</a:t>
            </a:r>
          </a:p>
        </p:txBody>
      </p:sp>
    </p:spTree>
    <p:extLst>
      <p:ext uri="{BB962C8B-B14F-4D97-AF65-F5344CB8AC3E}">
        <p14:creationId xmlns:p14="http://schemas.microsoft.com/office/powerpoint/2010/main" val="3978292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9F6E0-8C6B-16E7-7B84-FCCCAF50CB71}"/>
            </a:ext>
          </a:extLst>
        </p:cNvPr>
        <p:cNvGrpSpPr/>
        <p:nvPr/>
      </p:nvGrpSpPr>
      <p:grpSpPr>
        <a:xfrm>
          <a:off x="0" y="0"/>
          <a:ext cx="0" cy="0"/>
          <a:chOff x="0" y="0"/>
          <a:chExt cx="0" cy="0"/>
        </a:xfrm>
      </p:grpSpPr>
      <p:sp>
        <p:nvSpPr>
          <p:cNvPr id="54" name="Text Placeholder 53">
            <a:extLst>
              <a:ext uri="{FF2B5EF4-FFF2-40B4-BE49-F238E27FC236}">
                <a16:creationId xmlns:a16="http://schemas.microsoft.com/office/drawing/2014/main" id="{F71C6538-A5C0-1EF0-5E13-35823CF01355}"/>
              </a:ext>
            </a:extLst>
          </p:cNvPr>
          <p:cNvSpPr>
            <a:spLocks noGrp="1"/>
          </p:cNvSpPr>
          <p:nvPr>
            <p:ph type="body" sz="quarter" idx="20"/>
          </p:nvPr>
        </p:nvSpPr>
        <p:spPr>
          <a:xfrm>
            <a:off x="170689" y="835933"/>
            <a:ext cx="4045524" cy="2394947"/>
          </a:xfrm>
        </p:spPr>
        <p:txBody>
          <a:bodyPr>
            <a:noAutofit/>
          </a:bodyPr>
          <a:lstStyle/>
          <a:p>
            <a:r>
              <a:rPr lang="en-US" sz="4000" dirty="0">
                <a:latin typeface="Segoe UI" panose="020B0502040204020203" pitchFamily="34" charset="0"/>
                <a:cs typeface="Segoe UI" panose="020B0502040204020203" pitchFamily="34" charset="0"/>
              </a:rPr>
              <a:t>Economic Impact</a:t>
            </a:r>
          </a:p>
        </p:txBody>
      </p:sp>
      <p:pic>
        <p:nvPicPr>
          <p:cNvPr id="6" name="Picture Placeholder 5">
            <a:extLst>
              <a:ext uri="{FF2B5EF4-FFF2-40B4-BE49-F238E27FC236}">
                <a16:creationId xmlns:a16="http://schemas.microsoft.com/office/drawing/2014/main" id="{70BC1BF3-5550-C73B-8E09-FB34DDBC3E1E}"/>
              </a:ext>
            </a:extLst>
          </p:cNvPr>
          <p:cNvPicPr>
            <a:picLocks noGrp="1" noChangeAspect="1"/>
          </p:cNvPicPr>
          <p:nvPr>
            <p:ph type="pic" sz="quarter" idx="13"/>
          </p:nvPr>
        </p:nvPicPr>
        <p:blipFill>
          <a:blip r:embed="rId3"/>
          <a:srcRect l="18020" r="18020"/>
          <a:stretch>
            <a:fillRect/>
          </a:stretch>
        </p:blipFill>
        <p:spPr>
          <a:prstGeom prst="rect">
            <a:avLst/>
          </a:prstGeom>
        </p:spPr>
      </p:pic>
      <p:pic>
        <p:nvPicPr>
          <p:cNvPr id="3" name="Picture 2">
            <a:extLst>
              <a:ext uri="{FF2B5EF4-FFF2-40B4-BE49-F238E27FC236}">
                <a16:creationId xmlns:a16="http://schemas.microsoft.com/office/drawing/2014/main" id="{C6244333-1CF7-AD97-BB7C-030DA3942437}"/>
              </a:ext>
            </a:extLst>
          </p:cNvPr>
          <p:cNvPicPr>
            <a:picLocks noChangeAspect="1"/>
          </p:cNvPicPr>
          <p:nvPr/>
        </p:nvPicPr>
        <p:blipFill>
          <a:blip r:embed="rId4"/>
          <a:stretch>
            <a:fillRect/>
          </a:stretch>
        </p:blipFill>
        <p:spPr>
          <a:xfrm>
            <a:off x="4421002" y="835933"/>
            <a:ext cx="7600309" cy="3940901"/>
          </a:xfrm>
          <a:prstGeom prst="rect">
            <a:avLst/>
          </a:prstGeom>
        </p:spPr>
      </p:pic>
      <p:sp>
        <p:nvSpPr>
          <p:cNvPr id="7" name="Content Placeholder 8">
            <a:extLst>
              <a:ext uri="{FF2B5EF4-FFF2-40B4-BE49-F238E27FC236}">
                <a16:creationId xmlns:a16="http://schemas.microsoft.com/office/drawing/2014/main" id="{5DB7587A-CBE9-4A1A-2F17-32076F0AD71A}"/>
              </a:ext>
            </a:extLst>
          </p:cNvPr>
          <p:cNvSpPr txBox="1">
            <a:spLocks/>
          </p:cNvSpPr>
          <p:nvPr/>
        </p:nvSpPr>
        <p:spPr>
          <a:xfrm>
            <a:off x="4345631" y="5000631"/>
            <a:ext cx="7413671" cy="1241674"/>
          </a:xfrm>
          <a:prstGeom prst="rect">
            <a:avLst/>
          </a:prstGeom>
        </p:spPr>
        <p:txBody>
          <a:bodyPr vert="horz" lIns="91440" tIns="45720" rIns="91440" bIns="45720" rtlCol="0">
            <a:normAutofit/>
          </a:bodyPr>
          <a:lstStyle>
            <a:lvl1pPr marL="306609" indent="-306609" algn="l" defTabSz="914400" rtl="0" eaLnBrk="1" latinLnBrk="0" hangingPunct="1">
              <a:lnSpc>
                <a:spcPct val="100000"/>
              </a:lnSpc>
              <a:spcBef>
                <a:spcPts val="1059"/>
              </a:spcBef>
              <a:buFont typeface="Wingdings" panose="05000000000000000000" pitchFamily="2" charset="2"/>
              <a:buChar char="§"/>
              <a:defRPr sz="2800" kern="1200">
                <a:solidFill>
                  <a:schemeClr val="bg1"/>
                </a:solidFill>
                <a:latin typeface="+mn-lt"/>
                <a:ea typeface="+mn-ea"/>
                <a:cs typeface="+mn-cs"/>
              </a:defRPr>
            </a:lvl1pPr>
            <a:lvl2pPr marL="706008" indent="-302575" algn="l" defTabSz="914400" rtl="0" eaLnBrk="1" latinLnBrk="0" hangingPunct="1">
              <a:lnSpc>
                <a:spcPct val="100000"/>
              </a:lnSpc>
              <a:spcBef>
                <a:spcPts val="1059"/>
              </a:spcBef>
              <a:buFont typeface="Wingdings" panose="05000000000000000000" pitchFamily="2" charset="2"/>
              <a:buChar char="§"/>
              <a:defRPr sz="2400" kern="1200">
                <a:solidFill>
                  <a:schemeClr val="bg1"/>
                </a:solidFill>
                <a:latin typeface="+mn-lt"/>
                <a:ea typeface="+mn-ea"/>
                <a:cs typeface="+mn-cs"/>
              </a:defRPr>
            </a:lvl2pPr>
            <a:lvl3pPr marL="1109442" indent="-302575" algn="l" defTabSz="914400" rtl="0" eaLnBrk="1" latinLnBrk="0" hangingPunct="1">
              <a:lnSpc>
                <a:spcPct val="100000"/>
              </a:lnSpc>
              <a:spcBef>
                <a:spcPts val="1059"/>
              </a:spcBef>
              <a:buFont typeface="Wingdings" panose="05000000000000000000" pitchFamily="2" charset="2"/>
              <a:buChar char="§"/>
              <a:defRPr sz="2000" kern="1200">
                <a:solidFill>
                  <a:schemeClr val="bg1"/>
                </a:solidFill>
                <a:latin typeface="+mn-lt"/>
                <a:ea typeface="+mn-ea"/>
                <a:cs typeface="+mn-cs"/>
              </a:defRPr>
            </a:lvl3pPr>
            <a:lvl4pPr marL="1462446" indent="-252146" algn="l" defTabSz="914400" rtl="0" eaLnBrk="1" latinLnBrk="0" hangingPunct="1">
              <a:lnSpc>
                <a:spcPct val="100000"/>
              </a:lnSpc>
              <a:spcBef>
                <a:spcPts val="1059"/>
              </a:spcBef>
              <a:buFont typeface="Wingdings" panose="05000000000000000000" pitchFamily="2" charset="2"/>
              <a:buChar char="§"/>
              <a:defRPr sz="1800" kern="1200">
                <a:solidFill>
                  <a:schemeClr val="bg1"/>
                </a:solidFill>
                <a:latin typeface="+mn-lt"/>
                <a:ea typeface="+mn-ea"/>
                <a:cs typeface="+mn-cs"/>
              </a:defRPr>
            </a:lvl4pPr>
            <a:lvl5pPr marL="1865879" indent="-252146" algn="l" defTabSz="914400" rtl="0" eaLnBrk="1" latinLnBrk="0" hangingPunct="1">
              <a:lnSpc>
                <a:spcPct val="100000"/>
              </a:lnSpc>
              <a:spcBef>
                <a:spcPts val="1059"/>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59"/>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Source: HR&amp;A Advisors</a:t>
            </a:r>
          </a:p>
        </p:txBody>
      </p:sp>
    </p:spTree>
    <p:extLst>
      <p:ext uri="{BB962C8B-B14F-4D97-AF65-F5344CB8AC3E}">
        <p14:creationId xmlns:p14="http://schemas.microsoft.com/office/powerpoint/2010/main" val="274499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3AF00-6518-30B8-41E0-E3AFCE080D18}"/>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05E7622-D4B4-2624-1E05-70EEA50EA489}"/>
              </a:ext>
            </a:extLst>
          </p:cNvPr>
          <p:cNvPicPr>
            <a:picLocks noGrp="1" noChangeAspect="1"/>
          </p:cNvPicPr>
          <p:nvPr>
            <p:ph type="pic" sz="quarter" idx="13"/>
          </p:nvPr>
        </p:nvPicPr>
        <p:blipFill>
          <a:blip r:embed="rId3"/>
          <a:srcRect l="5706" r="5706"/>
          <a:stretch>
            <a:fillRect/>
          </a:stretch>
        </p:blipFill>
        <p:spPr>
          <a:prstGeom prst="rect">
            <a:avLst/>
          </a:prstGeom>
        </p:spPr>
      </p:pic>
      <p:sp>
        <p:nvSpPr>
          <p:cNvPr id="2" name="Text Placeholder 53">
            <a:extLst>
              <a:ext uri="{FF2B5EF4-FFF2-40B4-BE49-F238E27FC236}">
                <a16:creationId xmlns:a16="http://schemas.microsoft.com/office/drawing/2014/main" id="{57914654-D91A-FE4B-61F1-6B1963471C64}"/>
              </a:ext>
            </a:extLst>
          </p:cNvPr>
          <p:cNvSpPr txBox="1">
            <a:spLocks/>
          </p:cNvSpPr>
          <p:nvPr/>
        </p:nvSpPr>
        <p:spPr>
          <a:xfrm>
            <a:off x="243841" y="840118"/>
            <a:ext cx="4045524" cy="2394947"/>
          </a:xfrm>
          <a:prstGeom prst="rect">
            <a:avLst/>
          </a:prstGeom>
        </p:spPr>
        <p:txBody>
          <a:bodyPr vert="horz" lIns="91440" tIns="45720" rIns="91440" bIns="45720" rtlCol="0">
            <a:noAutofit/>
          </a:bodyPr>
          <a:lstStyle>
            <a:lvl1pPr marL="0" indent="0" algn="l" defTabSz="914400" rtl="0" eaLnBrk="1" latinLnBrk="0" hangingPunct="1">
              <a:lnSpc>
                <a:spcPts val="4588"/>
              </a:lnSpc>
              <a:spcBef>
                <a:spcPts val="1000"/>
              </a:spcBef>
              <a:buFont typeface="Arial" panose="020B0604020202020204" pitchFamily="34" charset="0"/>
              <a:buNone/>
              <a:defRPr sz="3883" b="1" kern="1200" cap="none"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588"/>
              </a:lnSpc>
              <a:spcBef>
                <a:spcPts val="1000"/>
              </a:spcBef>
              <a:spcAft>
                <a:spcPts val="0"/>
              </a:spcAft>
              <a:buClrTx/>
              <a:buSzTx/>
              <a:buFont typeface="Arial" panose="020B0604020202020204" pitchFamily="34" charset="0"/>
              <a:buNone/>
              <a:tabLst/>
              <a:defRPr/>
            </a:pPr>
            <a:r>
              <a:rPr kumimoji="0" lang="en-US" sz="4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Fiscal Impact</a:t>
            </a:r>
          </a:p>
        </p:txBody>
      </p:sp>
      <p:sp>
        <p:nvSpPr>
          <p:cNvPr id="7" name="Content Placeholder 8">
            <a:extLst>
              <a:ext uri="{FF2B5EF4-FFF2-40B4-BE49-F238E27FC236}">
                <a16:creationId xmlns:a16="http://schemas.microsoft.com/office/drawing/2014/main" id="{0BF7CE3A-AC65-409D-F005-B472E28A653C}"/>
              </a:ext>
            </a:extLst>
          </p:cNvPr>
          <p:cNvSpPr txBox="1">
            <a:spLocks/>
          </p:cNvSpPr>
          <p:nvPr/>
        </p:nvSpPr>
        <p:spPr>
          <a:xfrm>
            <a:off x="4289365" y="3622935"/>
            <a:ext cx="7413671" cy="1241674"/>
          </a:xfrm>
          <a:prstGeom prst="rect">
            <a:avLst/>
          </a:prstGeom>
        </p:spPr>
        <p:txBody>
          <a:bodyPr vert="horz" lIns="91440" tIns="45720" rIns="91440" bIns="45720" rtlCol="0">
            <a:normAutofit/>
          </a:bodyPr>
          <a:lstStyle>
            <a:lvl1pPr marL="306609" indent="-306609" algn="l" defTabSz="914400" rtl="0" eaLnBrk="1" latinLnBrk="0" hangingPunct="1">
              <a:lnSpc>
                <a:spcPct val="100000"/>
              </a:lnSpc>
              <a:spcBef>
                <a:spcPts val="1059"/>
              </a:spcBef>
              <a:buFont typeface="Wingdings" panose="05000000000000000000" pitchFamily="2" charset="2"/>
              <a:buChar char="§"/>
              <a:defRPr sz="2800" kern="1200">
                <a:solidFill>
                  <a:schemeClr val="bg1"/>
                </a:solidFill>
                <a:latin typeface="+mn-lt"/>
                <a:ea typeface="+mn-ea"/>
                <a:cs typeface="+mn-cs"/>
              </a:defRPr>
            </a:lvl1pPr>
            <a:lvl2pPr marL="706008" indent="-302575" algn="l" defTabSz="914400" rtl="0" eaLnBrk="1" latinLnBrk="0" hangingPunct="1">
              <a:lnSpc>
                <a:spcPct val="100000"/>
              </a:lnSpc>
              <a:spcBef>
                <a:spcPts val="1059"/>
              </a:spcBef>
              <a:buFont typeface="Wingdings" panose="05000000000000000000" pitchFamily="2" charset="2"/>
              <a:buChar char="§"/>
              <a:defRPr sz="2400" kern="1200">
                <a:solidFill>
                  <a:schemeClr val="bg1"/>
                </a:solidFill>
                <a:latin typeface="+mn-lt"/>
                <a:ea typeface="+mn-ea"/>
                <a:cs typeface="+mn-cs"/>
              </a:defRPr>
            </a:lvl2pPr>
            <a:lvl3pPr marL="1109442" indent="-302575" algn="l" defTabSz="914400" rtl="0" eaLnBrk="1" latinLnBrk="0" hangingPunct="1">
              <a:lnSpc>
                <a:spcPct val="100000"/>
              </a:lnSpc>
              <a:spcBef>
                <a:spcPts val="1059"/>
              </a:spcBef>
              <a:buFont typeface="Wingdings" panose="05000000000000000000" pitchFamily="2" charset="2"/>
              <a:buChar char="§"/>
              <a:defRPr sz="2000" kern="1200">
                <a:solidFill>
                  <a:schemeClr val="bg1"/>
                </a:solidFill>
                <a:latin typeface="+mn-lt"/>
                <a:ea typeface="+mn-ea"/>
                <a:cs typeface="+mn-cs"/>
              </a:defRPr>
            </a:lvl3pPr>
            <a:lvl4pPr marL="1462446" indent="-252146" algn="l" defTabSz="914400" rtl="0" eaLnBrk="1" latinLnBrk="0" hangingPunct="1">
              <a:lnSpc>
                <a:spcPct val="100000"/>
              </a:lnSpc>
              <a:spcBef>
                <a:spcPts val="1059"/>
              </a:spcBef>
              <a:buFont typeface="Wingdings" panose="05000000000000000000" pitchFamily="2" charset="2"/>
              <a:buChar char="§"/>
              <a:defRPr sz="1800" kern="1200">
                <a:solidFill>
                  <a:schemeClr val="bg1"/>
                </a:solidFill>
                <a:latin typeface="+mn-lt"/>
                <a:ea typeface="+mn-ea"/>
                <a:cs typeface="+mn-cs"/>
              </a:defRPr>
            </a:lvl4pPr>
            <a:lvl5pPr marL="1865879" indent="-252146" algn="l" defTabSz="914400" rtl="0" eaLnBrk="1" latinLnBrk="0" hangingPunct="1">
              <a:lnSpc>
                <a:spcPct val="100000"/>
              </a:lnSpc>
              <a:spcBef>
                <a:spcPts val="1059"/>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59"/>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Source: HR&amp;A Advisors</a:t>
            </a:r>
          </a:p>
        </p:txBody>
      </p:sp>
      <p:pic>
        <p:nvPicPr>
          <p:cNvPr id="9" name="Picture 8">
            <a:extLst>
              <a:ext uri="{FF2B5EF4-FFF2-40B4-BE49-F238E27FC236}">
                <a16:creationId xmlns:a16="http://schemas.microsoft.com/office/drawing/2014/main" id="{8A48CECF-3D14-3B9F-FD2E-3B7985BF514B}"/>
              </a:ext>
            </a:extLst>
          </p:cNvPr>
          <p:cNvPicPr>
            <a:picLocks noChangeAspect="1"/>
          </p:cNvPicPr>
          <p:nvPr/>
        </p:nvPicPr>
        <p:blipFill>
          <a:blip r:embed="rId4"/>
          <a:stretch>
            <a:fillRect/>
          </a:stretch>
        </p:blipFill>
        <p:spPr>
          <a:xfrm>
            <a:off x="4333601" y="1034053"/>
            <a:ext cx="7625751" cy="2394947"/>
          </a:xfrm>
          <a:prstGeom prst="rect">
            <a:avLst/>
          </a:prstGeom>
        </p:spPr>
      </p:pic>
    </p:spTree>
    <p:extLst>
      <p:ext uri="{BB962C8B-B14F-4D97-AF65-F5344CB8AC3E}">
        <p14:creationId xmlns:p14="http://schemas.microsoft.com/office/powerpoint/2010/main" val="2715179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D8F51-83E9-8502-FF28-697F2F2827D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9D5E2E3-295B-8816-F525-C7C6D8CCA999}"/>
              </a:ext>
            </a:extLst>
          </p:cNvPr>
          <p:cNvSpPr>
            <a:spLocks noGrp="1"/>
          </p:cNvSpPr>
          <p:nvPr>
            <p:ph type="title"/>
          </p:nvPr>
        </p:nvSpPr>
        <p:spPr>
          <a:xfrm>
            <a:off x="838200" y="217176"/>
            <a:ext cx="10515600" cy="1325563"/>
          </a:xfrm>
        </p:spPr>
        <p:txBody>
          <a:bodyPr/>
          <a:lstStyle/>
          <a:p>
            <a:r>
              <a:rPr lang="en-US" b="1" dirty="0">
                <a:latin typeface="Segoe UI" panose="020B0502040204020203" pitchFamily="34" charset="0"/>
                <a:cs typeface="Segoe UI" panose="020B0502040204020203" pitchFamily="34" charset="0"/>
              </a:rPr>
              <a:t>General Fund Sales Tax History</a:t>
            </a:r>
          </a:p>
        </p:txBody>
      </p:sp>
      <p:sp>
        <p:nvSpPr>
          <p:cNvPr id="9" name="Content Placeholder 8">
            <a:extLst>
              <a:ext uri="{FF2B5EF4-FFF2-40B4-BE49-F238E27FC236}">
                <a16:creationId xmlns:a16="http://schemas.microsoft.com/office/drawing/2014/main" id="{40554A05-F916-B3D5-CDD3-3749E379AFC6}"/>
              </a:ext>
            </a:extLst>
          </p:cNvPr>
          <p:cNvSpPr>
            <a:spLocks noGrp="1"/>
          </p:cNvSpPr>
          <p:nvPr>
            <p:ph sz="quarter" idx="1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A559E0AD-BF5A-3654-42FB-6E47121E3CB4}"/>
              </a:ext>
            </a:extLst>
          </p:cNvPr>
          <p:cNvPicPr>
            <a:picLocks noChangeAspect="1"/>
          </p:cNvPicPr>
          <p:nvPr/>
        </p:nvPicPr>
        <p:blipFill>
          <a:blip r:embed="rId2"/>
          <a:stretch>
            <a:fillRect/>
          </a:stretch>
        </p:blipFill>
        <p:spPr>
          <a:xfrm>
            <a:off x="1584960" y="1410296"/>
            <a:ext cx="8656320" cy="5318018"/>
          </a:xfrm>
          <a:prstGeom prst="rect">
            <a:avLst/>
          </a:prstGeom>
        </p:spPr>
      </p:pic>
    </p:spTree>
    <p:extLst>
      <p:ext uri="{BB962C8B-B14F-4D97-AF65-F5344CB8AC3E}">
        <p14:creationId xmlns:p14="http://schemas.microsoft.com/office/powerpoint/2010/main" val="1942444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9AD1D-CD74-25DA-9FB6-E1E67CA878F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6162CA5-C0D6-A1FD-2A81-D6C4E720E8D4}"/>
              </a:ext>
            </a:extLst>
          </p:cNvPr>
          <p:cNvSpPr>
            <a:spLocks noGrp="1"/>
          </p:cNvSpPr>
          <p:nvPr>
            <p:ph type="title"/>
          </p:nvPr>
        </p:nvSpPr>
        <p:spPr>
          <a:xfrm>
            <a:off x="838200" y="269192"/>
            <a:ext cx="10515600" cy="1325563"/>
          </a:xfrm>
        </p:spPr>
        <p:txBody>
          <a:bodyPr/>
          <a:lstStyle/>
          <a:p>
            <a:r>
              <a:rPr lang="en-US" b="1" dirty="0">
                <a:latin typeface="Segoe UI" panose="020B0502040204020203" pitchFamily="34" charset="0"/>
                <a:cs typeface="Segoe UI" panose="020B0502040204020203" pitchFamily="34" charset="0"/>
              </a:rPr>
              <a:t>Hotel Occupancy Tax History</a:t>
            </a:r>
          </a:p>
        </p:txBody>
      </p:sp>
      <p:sp>
        <p:nvSpPr>
          <p:cNvPr id="9" name="Content Placeholder 8">
            <a:extLst>
              <a:ext uri="{FF2B5EF4-FFF2-40B4-BE49-F238E27FC236}">
                <a16:creationId xmlns:a16="http://schemas.microsoft.com/office/drawing/2014/main" id="{8EB83606-EFC2-759D-713A-BCF42E208385}"/>
              </a:ext>
            </a:extLst>
          </p:cNvPr>
          <p:cNvSpPr>
            <a:spLocks noGrp="1"/>
          </p:cNvSpPr>
          <p:nvPr>
            <p:ph sz="quarter" idx="1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 name="Content Placeholder 4">
            <a:extLst>
              <a:ext uri="{FF2B5EF4-FFF2-40B4-BE49-F238E27FC236}">
                <a16:creationId xmlns:a16="http://schemas.microsoft.com/office/drawing/2014/main" id="{735641F4-3A10-B830-D26E-2781C9F79006}"/>
              </a:ext>
            </a:extLst>
          </p:cNvPr>
          <p:cNvPicPr>
            <a:picLocks noChangeAspect="1"/>
          </p:cNvPicPr>
          <p:nvPr/>
        </p:nvPicPr>
        <p:blipFill>
          <a:blip r:embed="rId2"/>
          <a:stretch>
            <a:fillRect/>
          </a:stretch>
        </p:blipFill>
        <p:spPr>
          <a:xfrm>
            <a:off x="1650711" y="1514328"/>
            <a:ext cx="8698917" cy="5088275"/>
          </a:xfrm>
          <a:prstGeom prst="rect">
            <a:avLst/>
          </a:prstGeom>
        </p:spPr>
      </p:pic>
    </p:spTree>
    <p:extLst>
      <p:ext uri="{BB962C8B-B14F-4D97-AF65-F5344CB8AC3E}">
        <p14:creationId xmlns:p14="http://schemas.microsoft.com/office/powerpoint/2010/main" val="3701467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D0B5F-2133-7B02-0C2E-7BE2510C043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924AF4D-E8AE-79A6-BCDD-52A4A4CED5EE}"/>
              </a:ext>
            </a:extLst>
          </p:cNvPr>
          <p:cNvSpPr>
            <a:spLocks noGrp="1"/>
          </p:cNvSpPr>
          <p:nvPr>
            <p:ph type="title"/>
          </p:nvPr>
        </p:nvSpPr>
        <p:spPr>
          <a:xfrm>
            <a:off x="838200" y="213586"/>
            <a:ext cx="10515600" cy="1325563"/>
          </a:xfrm>
        </p:spPr>
        <p:txBody>
          <a:bodyPr/>
          <a:lstStyle/>
          <a:p>
            <a:r>
              <a:rPr lang="en-US" b="1" dirty="0">
                <a:latin typeface="Segoe UI" panose="020B0502040204020203" pitchFamily="34" charset="0"/>
                <a:cs typeface="Segoe UI" panose="020B0502040204020203" pitchFamily="34" charset="0"/>
              </a:rPr>
              <a:t>Mixed Beverage Tax History</a:t>
            </a:r>
          </a:p>
        </p:txBody>
      </p:sp>
      <p:sp>
        <p:nvSpPr>
          <p:cNvPr id="9" name="Content Placeholder 8">
            <a:extLst>
              <a:ext uri="{FF2B5EF4-FFF2-40B4-BE49-F238E27FC236}">
                <a16:creationId xmlns:a16="http://schemas.microsoft.com/office/drawing/2014/main" id="{20136E28-0474-155D-EDD9-24EDC7FD432B}"/>
              </a:ext>
            </a:extLst>
          </p:cNvPr>
          <p:cNvSpPr>
            <a:spLocks noGrp="1"/>
          </p:cNvSpPr>
          <p:nvPr>
            <p:ph sz="quarter" idx="1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 name="Content Placeholder 3">
            <a:extLst>
              <a:ext uri="{FF2B5EF4-FFF2-40B4-BE49-F238E27FC236}">
                <a16:creationId xmlns:a16="http://schemas.microsoft.com/office/drawing/2014/main" id="{1D3BEA8C-FE1B-E20C-2C76-8633F62F05B1}"/>
              </a:ext>
            </a:extLst>
          </p:cNvPr>
          <p:cNvPicPr>
            <a:picLocks noChangeAspect="1"/>
          </p:cNvPicPr>
          <p:nvPr/>
        </p:nvPicPr>
        <p:blipFill>
          <a:blip r:embed="rId2"/>
          <a:stretch>
            <a:fillRect/>
          </a:stretch>
        </p:blipFill>
        <p:spPr>
          <a:xfrm>
            <a:off x="1719072" y="1403116"/>
            <a:ext cx="8241792" cy="5360924"/>
          </a:xfrm>
          <a:prstGeom prst="rect">
            <a:avLst/>
          </a:prstGeom>
        </p:spPr>
      </p:pic>
    </p:spTree>
    <p:extLst>
      <p:ext uri="{BB962C8B-B14F-4D97-AF65-F5344CB8AC3E}">
        <p14:creationId xmlns:p14="http://schemas.microsoft.com/office/powerpoint/2010/main" val="1129545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4580E-EC40-AA4B-9EAB-38A1B67C4A4F}"/>
            </a:ext>
          </a:extLst>
        </p:cNvPr>
        <p:cNvGrpSpPr/>
        <p:nvPr/>
      </p:nvGrpSpPr>
      <p:grpSpPr>
        <a:xfrm>
          <a:off x="0" y="0"/>
          <a:ext cx="0" cy="0"/>
          <a:chOff x="0" y="0"/>
          <a:chExt cx="0" cy="0"/>
        </a:xfrm>
      </p:grpSpPr>
      <p:sp>
        <p:nvSpPr>
          <p:cNvPr id="54" name="Text Placeholder 53">
            <a:extLst>
              <a:ext uri="{FF2B5EF4-FFF2-40B4-BE49-F238E27FC236}">
                <a16:creationId xmlns:a16="http://schemas.microsoft.com/office/drawing/2014/main" id="{059E2ABE-A0EC-2471-B87D-340BD7ED3A04}"/>
              </a:ext>
            </a:extLst>
          </p:cNvPr>
          <p:cNvSpPr>
            <a:spLocks noGrp="1"/>
          </p:cNvSpPr>
          <p:nvPr>
            <p:ph type="body" sz="quarter" idx="20"/>
          </p:nvPr>
        </p:nvSpPr>
        <p:spPr>
          <a:xfrm>
            <a:off x="282637" y="799357"/>
            <a:ext cx="3301811" cy="2394947"/>
          </a:xfrm>
        </p:spPr>
        <p:txBody>
          <a:bodyPr>
            <a:noAutofit/>
          </a:bodyPr>
          <a:lstStyle/>
          <a:p>
            <a:r>
              <a:rPr lang="en-US" sz="4000" dirty="0">
                <a:latin typeface="Segoe UI" panose="020B0502040204020203" pitchFamily="34" charset="0"/>
                <a:cs typeface="Segoe UI" panose="020B0502040204020203" pitchFamily="34" charset="0"/>
              </a:rPr>
              <a:t>Ad Valorem Comparison</a:t>
            </a:r>
          </a:p>
        </p:txBody>
      </p:sp>
      <p:pic>
        <p:nvPicPr>
          <p:cNvPr id="2" name="Picture Placeholder 5">
            <a:extLst>
              <a:ext uri="{FF2B5EF4-FFF2-40B4-BE49-F238E27FC236}">
                <a16:creationId xmlns:a16="http://schemas.microsoft.com/office/drawing/2014/main" id="{1BE2E85E-6804-F7A6-8EB9-9B67FF8E908B}"/>
              </a:ext>
            </a:extLst>
          </p:cNvPr>
          <p:cNvPicPr>
            <a:picLocks noChangeAspect="1"/>
          </p:cNvPicPr>
          <p:nvPr/>
        </p:nvPicPr>
        <p:blipFill>
          <a:blip r:embed="rId3"/>
          <a:srcRect l="5706" r="5706"/>
          <a:stretch>
            <a:fillRect/>
          </a:stretch>
        </p:blipFill>
        <p:spPr>
          <a:xfrm>
            <a:off x="1" y="3429000"/>
            <a:ext cx="4045524" cy="3429000"/>
          </a:xfrm>
          <a:prstGeom prst="rect">
            <a:avLst/>
          </a:prstGeom>
        </p:spPr>
      </p:pic>
      <p:graphicFrame>
        <p:nvGraphicFramePr>
          <p:cNvPr id="5" name="Content Placeholder 4">
            <a:extLst>
              <a:ext uri="{FF2B5EF4-FFF2-40B4-BE49-F238E27FC236}">
                <a16:creationId xmlns:a16="http://schemas.microsoft.com/office/drawing/2014/main" id="{0BB7FFF4-0320-53AE-3931-9F37CFEFAB30}"/>
              </a:ext>
            </a:extLst>
          </p:cNvPr>
          <p:cNvGraphicFramePr>
            <a:graphicFrameLocks/>
          </p:cNvGraphicFramePr>
          <p:nvPr/>
        </p:nvGraphicFramePr>
        <p:xfrm>
          <a:off x="4610797" y="1331976"/>
          <a:ext cx="7071360" cy="2097024"/>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1955943782"/>
                    </a:ext>
                  </a:extLst>
                </a:gridCol>
                <a:gridCol w="1767840">
                  <a:extLst>
                    <a:ext uri="{9D8B030D-6E8A-4147-A177-3AD203B41FA5}">
                      <a16:colId xmlns:a16="http://schemas.microsoft.com/office/drawing/2014/main" val="1989800870"/>
                    </a:ext>
                  </a:extLst>
                </a:gridCol>
                <a:gridCol w="1767840">
                  <a:extLst>
                    <a:ext uri="{9D8B030D-6E8A-4147-A177-3AD203B41FA5}">
                      <a16:colId xmlns:a16="http://schemas.microsoft.com/office/drawing/2014/main" val="1791034327"/>
                    </a:ext>
                  </a:extLst>
                </a:gridCol>
                <a:gridCol w="1767840">
                  <a:extLst>
                    <a:ext uri="{9D8B030D-6E8A-4147-A177-3AD203B41FA5}">
                      <a16:colId xmlns:a16="http://schemas.microsoft.com/office/drawing/2014/main" val="180899710"/>
                    </a:ext>
                  </a:extLst>
                </a:gridCol>
              </a:tblGrid>
              <a:tr h="699008">
                <a:tc>
                  <a:txBody>
                    <a:bodyPr/>
                    <a:lstStyle/>
                    <a:p>
                      <a:endParaRPr lang="en-US" sz="2400" dirty="0"/>
                    </a:p>
                  </a:txBody>
                  <a:tcPr>
                    <a:solidFill>
                      <a:srgbClr val="0E2841"/>
                    </a:solidFill>
                  </a:tcPr>
                </a:tc>
                <a:tc>
                  <a:txBody>
                    <a:bodyPr/>
                    <a:lstStyle/>
                    <a:p>
                      <a:r>
                        <a:rPr lang="en-US" sz="2400" dirty="0"/>
                        <a:t>2004</a:t>
                      </a:r>
                    </a:p>
                  </a:txBody>
                  <a:tcPr>
                    <a:solidFill>
                      <a:srgbClr val="0E2841"/>
                    </a:solidFill>
                  </a:tcPr>
                </a:tc>
                <a:tc>
                  <a:txBody>
                    <a:bodyPr/>
                    <a:lstStyle/>
                    <a:p>
                      <a:r>
                        <a:rPr lang="en-US" sz="2400" dirty="0"/>
                        <a:t>2025</a:t>
                      </a:r>
                    </a:p>
                  </a:txBody>
                  <a:tcPr>
                    <a:solidFill>
                      <a:srgbClr val="0E2841"/>
                    </a:solidFill>
                  </a:tcPr>
                </a:tc>
                <a:tc>
                  <a:txBody>
                    <a:bodyPr/>
                    <a:lstStyle/>
                    <a:p>
                      <a:r>
                        <a:rPr lang="en-US" sz="2400" dirty="0"/>
                        <a:t>% Change</a:t>
                      </a:r>
                    </a:p>
                  </a:txBody>
                  <a:tcPr>
                    <a:solidFill>
                      <a:srgbClr val="0E2841"/>
                    </a:solidFill>
                  </a:tcPr>
                </a:tc>
                <a:extLst>
                  <a:ext uri="{0D108BD9-81ED-4DB2-BD59-A6C34878D82A}">
                    <a16:rowId xmlns:a16="http://schemas.microsoft.com/office/drawing/2014/main" val="1738844322"/>
                  </a:ext>
                </a:extLst>
              </a:tr>
              <a:tr h="699008">
                <a:tc>
                  <a:txBody>
                    <a:bodyPr/>
                    <a:lstStyle/>
                    <a:p>
                      <a:r>
                        <a:rPr lang="en-US" sz="2400" dirty="0">
                          <a:solidFill>
                            <a:srgbClr val="0E2841"/>
                          </a:solidFill>
                        </a:rPr>
                        <a:t>Stadium</a:t>
                      </a:r>
                    </a:p>
                  </a:txBody>
                  <a:tcPr/>
                </a:tc>
                <a:tc>
                  <a:txBody>
                    <a:bodyPr/>
                    <a:lstStyle/>
                    <a:p>
                      <a:r>
                        <a:rPr lang="en-US" sz="2400" dirty="0">
                          <a:solidFill>
                            <a:srgbClr val="0E2841"/>
                          </a:solidFill>
                        </a:rPr>
                        <a:t>$177.9M</a:t>
                      </a:r>
                    </a:p>
                  </a:txBody>
                  <a:tcPr/>
                </a:tc>
                <a:tc>
                  <a:txBody>
                    <a:bodyPr/>
                    <a:lstStyle/>
                    <a:p>
                      <a:r>
                        <a:rPr lang="en-US" sz="2400" dirty="0">
                          <a:solidFill>
                            <a:srgbClr val="0E2841"/>
                          </a:solidFill>
                        </a:rPr>
                        <a:t>$747.0M</a:t>
                      </a:r>
                    </a:p>
                  </a:txBody>
                  <a:tcPr/>
                </a:tc>
                <a:tc>
                  <a:txBody>
                    <a:bodyPr/>
                    <a:lstStyle/>
                    <a:p>
                      <a:r>
                        <a:rPr lang="en-US" sz="2400" dirty="0">
                          <a:solidFill>
                            <a:srgbClr val="0E2841"/>
                          </a:solidFill>
                        </a:rPr>
                        <a:t>320%</a:t>
                      </a:r>
                    </a:p>
                  </a:txBody>
                  <a:tcPr/>
                </a:tc>
                <a:extLst>
                  <a:ext uri="{0D108BD9-81ED-4DB2-BD59-A6C34878D82A}">
                    <a16:rowId xmlns:a16="http://schemas.microsoft.com/office/drawing/2014/main" val="1351238290"/>
                  </a:ext>
                </a:extLst>
              </a:tr>
              <a:tr h="699008">
                <a:tc>
                  <a:txBody>
                    <a:bodyPr/>
                    <a:lstStyle/>
                    <a:p>
                      <a:r>
                        <a:rPr lang="en-US" sz="2400" dirty="0">
                          <a:solidFill>
                            <a:srgbClr val="0E2841"/>
                          </a:solidFill>
                        </a:rPr>
                        <a:t>City</a:t>
                      </a:r>
                    </a:p>
                  </a:txBody>
                  <a:tcPr/>
                </a:tc>
                <a:tc>
                  <a:txBody>
                    <a:bodyPr/>
                    <a:lstStyle/>
                    <a:p>
                      <a:r>
                        <a:rPr lang="en-US" sz="2400" dirty="0">
                          <a:solidFill>
                            <a:srgbClr val="0E2841"/>
                          </a:solidFill>
                        </a:rPr>
                        <a:t>$20.7B</a:t>
                      </a:r>
                    </a:p>
                  </a:txBody>
                  <a:tcPr/>
                </a:tc>
                <a:tc>
                  <a:txBody>
                    <a:bodyPr/>
                    <a:lstStyle/>
                    <a:p>
                      <a:r>
                        <a:rPr lang="en-US" sz="2400" dirty="0">
                          <a:solidFill>
                            <a:srgbClr val="0E2841"/>
                          </a:solidFill>
                        </a:rPr>
                        <a:t>$60.4B</a:t>
                      </a:r>
                    </a:p>
                  </a:txBody>
                  <a:tcPr/>
                </a:tc>
                <a:tc>
                  <a:txBody>
                    <a:bodyPr/>
                    <a:lstStyle/>
                    <a:p>
                      <a:r>
                        <a:rPr lang="en-US" sz="2400" dirty="0">
                          <a:solidFill>
                            <a:srgbClr val="0E2841"/>
                          </a:solidFill>
                        </a:rPr>
                        <a:t>192%</a:t>
                      </a:r>
                    </a:p>
                  </a:txBody>
                  <a:tcPr/>
                </a:tc>
                <a:extLst>
                  <a:ext uri="{0D108BD9-81ED-4DB2-BD59-A6C34878D82A}">
                    <a16:rowId xmlns:a16="http://schemas.microsoft.com/office/drawing/2014/main" val="1511916272"/>
                  </a:ext>
                </a:extLst>
              </a:tr>
            </a:tbl>
          </a:graphicData>
        </a:graphic>
      </p:graphicFrame>
    </p:spTree>
    <p:extLst>
      <p:ext uri="{BB962C8B-B14F-4D97-AF65-F5344CB8AC3E}">
        <p14:creationId xmlns:p14="http://schemas.microsoft.com/office/powerpoint/2010/main" val="170624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A18FC-F172-4B51-3B58-C9D5AE20DB03}"/>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D8260E3-D29B-A75A-E548-3DAEA985F2F9}"/>
              </a:ext>
            </a:extLst>
          </p:cNvPr>
          <p:cNvPicPr>
            <a:picLocks noGrp="1" noChangeAspect="1"/>
          </p:cNvPicPr>
          <p:nvPr>
            <p:ph type="pic" sz="quarter" idx="13"/>
          </p:nvPr>
        </p:nvPicPr>
        <p:blipFill>
          <a:blip r:embed="rId3"/>
          <a:srcRect l="1034" r="1034"/>
          <a:stretch>
            <a:fillRect/>
          </a:stretch>
        </p:blipFill>
        <p:spPr>
          <a:prstGeom prst="rect">
            <a:avLst/>
          </a:prstGeom>
        </p:spPr>
      </p:pic>
      <p:sp>
        <p:nvSpPr>
          <p:cNvPr id="3" name="Text Placeholder 2">
            <a:extLst>
              <a:ext uri="{FF2B5EF4-FFF2-40B4-BE49-F238E27FC236}">
                <a16:creationId xmlns:a16="http://schemas.microsoft.com/office/drawing/2014/main" id="{87FCAC89-CCE1-6E58-64C9-00C89C3F59E9}"/>
              </a:ext>
            </a:extLst>
          </p:cNvPr>
          <p:cNvSpPr>
            <a:spLocks noGrp="1"/>
          </p:cNvSpPr>
          <p:nvPr>
            <p:ph type="body" sz="quarter" idx="20"/>
          </p:nvPr>
        </p:nvSpPr>
        <p:spPr>
          <a:xfrm>
            <a:off x="0" y="738397"/>
            <a:ext cx="4094957" cy="2331523"/>
          </a:xfrm>
        </p:spPr>
        <p:txBody>
          <a:bodyPr>
            <a:noAutofit/>
          </a:bodyPr>
          <a:lstStyle/>
          <a:p>
            <a:r>
              <a:rPr lang="en-US" sz="2800" dirty="0">
                <a:latin typeface="Segoe UI" panose="020B0502040204020203" pitchFamily="34" charset="0"/>
                <a:cs typeface="Segoe UI" panose="020B0502040204020203" pitchFamily="34" charset="0"/>
              </a:rPr>
              <a:t>Economic Development Supports the Costs of Enhanced Public Services</a:t>
            </a:r>
          </a:p>
        </p:txBody>
      </p:sp>
      <p:sp>
        <p:nvSpPr>
          <p:cNvPr id="2" name="Text Placeholder 11">
            <a:extLst>
              <a:ext uri="{FF2B5EF4-FFF2-40B4-BE49-F238E27FC236}">
                <a16:creationId xmlns:a16="http://schemas.microsoft.com/office/drawing/2014/main" id="{2BA69169-69DC-454A-3964-DDCCCE34141F}"/>
              </a:ext>
            </a:extLst>
          </p:cNvPr>
          <p:cNvSpPr txBox="1">
            <a:spLocks/>
          </p:cNvSpPr>
          <p:nvPr/>
        </p:nvSpPr>
        <p:spPr>
          <a:xfrm>
            <a:off x="4391280" y="868362"/>
            <a:ext cx="7411529" cy="5121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b="1" dirty="0">
                <a:solidFill>
                  <a:schemeClr val="bg1"/>
                </a:solidFill>
                <a:latin typeface="Segoe UI" panose="020B0502040204020203" pitchFamily="34" charset="0"/>
                <a:cs typeface="Segoe UI" panose="020B0502040204020203" pitchFamily="34" charset="0"/>
              </a:rPr>
              <a:t>Service Enhancements Since FY 2009:</a:t>
            </a:r>
          </a:p>
          <a:p>
            <a:pPr marL="0" indent="0">
              <a:buNone/>
              <a:defRPr/>
            </a:pPr>
            <a:endParaRPr lang="en-US" b="1" dirty="0">
              <a:solidFill>
                <a:schemeClr val="bg1"/>
              </a:solidFill>
              <a:latin typeface="Segoe UI" panose="020B0502040204020203" pitchFamily="34" charset="0"/>
              <a:cs typeface="Segoe UI" panose="020B0502040204020203" pitchFamily="34" charset="0"/>
            </a:endParaRPr>
          </a:p>
          <a:p>
            <a:pPr>
              <a:defRPr/>
            </a:pPr>
            <a:r>
              <a:rPr lang="en-US" dirty="0">
                <a:solidFill>
                  <a:schemeClr val="bg1"/>
                </a:solidFill>
                <a:latin typeface="Segoe UI" panose="020B0502040204020203" pitchFamily="34" charset="0"/>
                <a:cs typeface="Segoe UI" panose="020B0502040204020203" pitchFamily="34" charset="0"/>
              </a:rPr>
              <a:t>Number of Sworn Police Positions Added: 91</a:t>
            </a:r>
          </a:p>
          <a:p>
            <a:pPr>
              <a:defRPr/>
            </a:pPr>
            <a:r>
              <a:rPr lang="en-US" dirty="0">
                <a:solidFill>
                  <a:schemeClr val="bg1"/>
                </a:solidFill>
                <a:latin typeface="Segoe UI" panose="020B0502040204020203" pitchFamily="34" charset="0"/>
                <a:cs typeface="Segoe UI" panose="020B0502040204020203" pitchFamily="34" charset="0"/>
              </a:rPr>
              <a:t>Number of Sworn Fire Positions Added: 172</a:t>
            </a:r>
          </a:p>
          <a:p>
            <a:pPr>
              <a:defRPr/>
            </a:pPr>
            <a:r>
              <a:rPr lang="en-US" dirty="0">
                <a:solidFill>
                  <a:schemeClr val="bg1"/>
                </a:solidFill>
                <a:latin typeface="Segoe UI" panose="020B0502040204020203" pitchFamily="34" charset="0"/>
                <a:cs typeface="Segoe UI" panose="020B0502040204020203" pitchFamily="34" charset="0"/>
              </a:rPr>
              <a:t>Opened Fire Station 17 (Viridian)</a:t>
            </a:r>
          </a:p>
          <a:p>
            <a:pPr>
              <a:defRPr/>
            </a:pPr>
            <a:r>
              <a:rPr lang="en-US" dirty="0">
                <a:solidFill>
                  <a:schemeClr val="bg1"/>
                </a:solidFill>
                <a:latin typeface="Segoe UI" panose="020B0502040204020203" pitchFamily="34" charset="0"/>
                <a:cs typeface="Segoe UI" panose="020B0502040204020203" pitchFamily="34" charset="0"/>
              </a:rPr>
              <a:t>Opened Downtown Library</a:t>
            </a:r>
          </a:p>
          <a:p>
            <a:pPr>
              <a:defRPr/>
            </a:pPr>
            <a:r>
              <a:rPr lang="en-US" dirty="0">
                <a:solidFill>
                  <a:schemeClr val="bg1"/>
                </a:solidFill>
                <a:latin typeface="Segoe UI" panose="020B0502040204020203" pitchFamily="34" charset="0"/>
                <a:cs typeface="Segoe UI" panose="020B0502040204020203" pitchFamily="34" charset="0"/>
              </a:rPr>
              <a:t>Opened Two New Recreation Centers</a:t>
            </a:r>
          </a:p>
          <a:p>
            <a:pPr>
              <a:defRPr/>
            </a:pPr>
            <a:r>
              <a:rPr lang="en-US" dirty="0">
                <a:solidFill>
                  <a:schemeClr val="bg1"/>
                </a:solidFill>
                <a:latin typeface="Segoe UI" panose="020B0502040204020203" pitchFamily="34" charset="0"/>
                <a:cs typeface="Segoe UI" panose="020B0502040204020203" pitchFamily="34" charset="0"/>
              </a:rPr>
              <a:t>New Lane Miles Constructed: 66</a:t>
            </a:r>
          </a:p>
          <a:p>
            <a:pPr>
              <a:defRPr/>
            </a:pPr>
            <a:r>
              <a:rPr lang="en-US" dirty="0">
                <a:solidFill>
                  <a:schemeClr val="bg1"/>
                </a:solidFill>
                <a:latin typeface="Segoe UI" panose="020B0502040204020203" pitchFamily="34" charset="0"/>
                <a:cs typeface="Segoe UI" panose="020B0502040204020203" pitchFamily="34" charset="0"/>
              </a:rPr>
              <a:t>Total Number of Lane Miles Maintained: 3,018</a:t>
            </a:r>
            <a:endParaRPr lang="en-US" dirty="0">
              <a:solidFill>
                <a:prstClr val="black"/>
              </a:solidFill>
              <a:latin typeface="Segoe UI" panose="020B0502040204020203" pitchFamily="34" charset="0"/>
              <a:cs typeface="Segoe UI" panose="020B0502040204020203" pitchFamily="34" charset="0"/>
            </a:endParaRPr>
          </a:p>
          <a:p>
            <a:pPr>
              <a:defRPr/>
            </a:pPr>
            <a:endParaRPr lang="en-US" dirty="0">
              <a:solidFill>
                <a:prstClr val="black"/>
              </a:solidFill>
              <a:latin typeface="Segoe UI" panose="020B0502040204020203" pitchFamily="34" charset="0"/>
              <a:cs typeface="Segoe UI" panose="020B0502040204020203" pitchFamily="34" charset="0"/>
            </a:endParaRPr>
          </a:p>
          <a:p>
            <a:pPr>
              <a:defRPr/>
            </a:pPr>
            <a:endParaRPr lang="en-US" dirty="0">
              <a:solidFill>
                <a:prstClr val="black"/>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69631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B9C6A-9CE2-54A0-A026-81F7FC3BA594}"/>
            </a:ext>
          </a:extLst>
        </p:cNvPr>
        <p:cNvGrpSpPr/>
        <p:nvPr/>
      </p:nvGrpSpPr>
      <p:grpSpPr>
        <a:xfrm>
          <a:off x="0" y="0"/>
          <a:ext cx="0" cy="0"/>
          <a:chOff x="0" y="0"/>
          <a:chExt cx="0" cy="0"/>
        </a:xfrm>
      </p:grpSpPr>
      <p:sp>
        <p:nvSpPr>
          <p:cNvPr id="54" name="Text Placeholder 53">
            <a:extLst>
              <a:ext uri="{FF2B5EF4-FFF2-40B4-BE49-F238E27FC236}">
                <a16:creationId xmlns:a16="http://schemas.microsoft.com/office/drawing/2014/main" id="{4ECFDA2C-880C-614F-CA67-55E64E166D1D}"/>
              </a:ext>
            </a:extLst>
          </p:cNvPr>
          <p:cNvSpPr>
            <a:spLocks noGrp="1"/>
          </p:cNvSpPr>
          <p:nvPr>
            <p:ph type="body" sz="quarter" idx="20"/>
          </p:nvPr>
        </p:nvSpPr>
        <p:spPr>
          <a:xfrm>
            <a:off x="157980" y="762781"/>
            <a:ext cx="3729566" cy="2331523"/>
          </a:xfrm>
        </p:spPr>
        <p:txBody>
          <a:bodyPr>
            <a:normAutofit/>
          </a:bodyPr>
          <a:lstStyle/>
          <a:p>
            <a:r>
              <a:rPr lang="en-US" sz="4000" dirty="0">
                <a:latin typeface="Segoe UI" panose="020B0502040204020203" pitchFamily="34" charset="0"/>
                <a:cs typeface="Segoe UI" panose="020B0502040204020203" pitchFamily="34" charset="0"/>
              </a:rPr>
              <a:t>Executive Summary</a:t>
            </a:r>
          </a:p>
        </p:txBody>
      </p:sp>
      <p:pic>
        <p:nvPicPr>
          <p:cNvPr id="6" name="Picture Placeholder 5">
            <a:extLst>
              <a:ext uri="{FF2B5EF4-FFF2-40B4-BE49-F238E27FC236}">
                <a16:creationId xmlns:a16="http://schemas.microsoft.com/office/drawing/2014/main" id="{2B4168D2-C279-C5BB-BBE9-EE5F29D4DB36}"/>
              </a:ext>
            </a:extLst>
          </p:cNvPr>
          <p:cNvPicPr>
            <a:picLocks noGrp="1" noChangeAspect="1"/>
          </p:cNvPicPr>
          <p:nvPr>
            <p:ph type="pic" sz="quarter" idx="13"/>
          </p:nvPr>
        </p:nvPicPr>
        <p:blipFill>
          <a:blip r:embed="rId3"/>
          <a:srcRect l="18020" r="18020"/>
          <a:stretch>
            <a:fillRect/>
          </a:stretch>
        </p:blipFill>
        <p:spPr>
          <a:prstGeom prst="rect">
            <a:avLst/>
          </a:prstGeom>
        </p:spPr>
      </p:pic>
      <p:sp>
        <p:nvSpPr>
          <p:cNvPr id="4" name="TextBox 3">
            <a:extLst>
              <a:ext uri="{FF2B5EF4-FFF2-40B4-BE49-F238E27FC236}">
                <a16:creationId xmlns:a16="http://schemas.microsoft.com/office/drawing/2014/main" id="{2CE4A3B7-5BFF-AEA9-1862-D20158336123}"/>
              </a:ext>
            </a:extLst>
          </p:cNvPr>
          <p:cNvSpPr txBox="1"/>
          <p:nvPr/>
        </p:nvSpPr>
        <p:spPr>
          <a:xfrm>
            <a:off x="4428824" y="694133"/>
            <a:ext cx="6842680" cy="6163867"/>
          </a:xfrm>
          <a:prstGeom prst="rect">
            <a:avLst/>
          </a:prstGeom>
          <a:noFill/>
        </p:spPr>
        <p:txBody>
          <a:bodyPr wrap="square">
            <a:spAutoFit/>
          </a:bodyPr>
          <a:lstStyle/>
          <a:p>
            <a:pPr marL="36291" marR="0" lvl="0" indent="-342900" algn="l" defTabSz="397459"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471" b="0" i="0" u="none" strike="noStrike" kern="1200" cap="none" spc="0" normalizeH="0" baseline="0" noProof="0" dirty="0">
                <a:ln>
                  <a:noFill/>
                </a:ln>
                <a:solidFill>
                  <a:prstClr val="white"/>
                </a:solidFill>
                <a:effectLst/>
                <a:uLnTx/>
                <a:uFillTx/>
                <a:latin typeface="Segoe UI"/>
                <a:ea typeface="+mn-ea"/>
                <a:cs typeface="+mn-cs"/>
              </a:rPr>
              <a:t>City owns AT&amp;T Stadium and Globe Life Field</a:t>
            </a:r>
          </a:p>
          <a:p>
            <a:pPr marL="36291" marR="0" lvl="0" indent="-342900" algn="l" defTabSz="397459"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471" b="0" i="0" u="none" strike="noStrike" kern="1200" cap="none" spc="0" normalizeH="0" baseline="0" noProof="0" dirty="0">
                <a:ln>
                  <a:noFill/>
                </a:ln>
                <a:solidFill>
                  <a:prstClr val="white"/>
                </a:solidFill>
                <a:effectLst/>
                <a:uLnTx/>
                <a:uFillTx/>
                <a:latin typeface="Segoe UI"/>
                <a:ea typeface="+mn-ea"/>
                <a:cs typeface="+mn-cs"/>
              </a:rPr>
              <a:t>Voters approved venue taxes to develop each 	venue</a:t>
            </a:r>
          </a:p>
          <a:p>
            <a:pPr marL="36291" marR="0" lvl="0" indent="-342900" algn="l" defTabSz="397459"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471" b="0" i="0" u="none" strike="noStrike" kern="1200" cap="none" spc="0" normalizeH="0" baseline="0" noProof="0" dirty="0">
                <a:ln>
                  <a:noFill/>
                </a:ln>
                <a:solidFill>
                  <a:prstClr val="white"/>
                </a:solidFill>
                <a:effectLst/>
                <a:uLnTx/>
                <a:uFillTx/>
                <a:latin typeface="Segoe UI"/>
                <a:ea typeface="+mn-ea"/>
                <a:cs typeface="+mn-cs"/>
              </a:rPr>
              <a:t>Team to extend lease and franchise 	commitments by 15 years</a:t>
            </a:r>
          </a:p>
          <a:p>
            <a:pPr marL="36291" marR="0" lvl="0" indent="-342900" algn="l" defTabSz="397459"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471" b="0" i="0" u="none" strike="noStrike" kern="1200" cap="none" spc="0" normalizeH="0" baseline="0" noProof="0" dirty="0">
                <a:ln>
                  <a:noFill/>
                </a:ln>
                <a:solidFill>
                  <a:prstClr val="white"/>
                </a:solidFill>
                <a:effectLst/>
                <a:uLnTx/>
                <a:uFillTx/>
                <a:latin typeface="Segoe UI"/>
                <a:ea typeface="+mn-ea"/>
                <a:cs typeface="+mn-cs"/>
              </a:rPr>
              <a:t>Cost Savings is exceeding expectations - 	$350M estimated	</a:t>
            </a:r>
          </a:p>
          <a:p>
            <a:pPr marL="36291" marR="0" lvl="0" indent="-342900" algn="l" defTabSz="397459"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471" b="0" i="0" u="none" strike="noStrike" kern="1200" cap="none" spc="0" normalizeH="0" baseline="0" noProof="0" dirty="0">
                <a:ln>
                  <a:noFill/>
                </a:ln>
                <a:solidFill>
                  <a:prstClr val="white"/>
                </a:solidFill>
                <a:effectLst/>
                <a:uLnTx/>
                <a:uFillTx/>
                <a:latin typeface="Segoe UI"/>
                <a:ea typeface="+mn-ea"/>
                <a:cs typeface="+mn-cs"/>
              </a:rPr>
              <a:t>Savings proposed for improvements - $273M </a:t>
            </a:r>
          </a:p>
          <a:p>
            <a:pPr marL="36291" marR="0" lvl="0" indent="-342900" algn="l" defTabSz="397459"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471" b="0" i="0" u="none" strike="noStrike" kern="1200" cap="none" spc="0" normalizeH="0" baseline="0" noProof="0" dirty="0">
                <a:ln>
                  <a:noFill/>
                </a:ln>
                <a:solidFill>
                  <a:prstClr val="white"/>
                </a:solidFill>
                <a:effectLst/>
                <a:uLnTx/>
                <a:uFillTx/>
                <a:latin typeface="Segoe UI"/>
                <a:ea typeface="+mn-ea"/>
                <a:cs typeface="+mn-cs"/>
              </a:rPr>
              <a:t>Team to advance all costs of improvements</a:t>
            </a:r>
          </a:p>
          <a:p>
            <a:pPr marL="36291" marR="0" lvl="0" indent="-342900" algn="l" defTabSz="397459"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471" b="0" i="0" u="none" strike="noStrike" kern="1200" cap="none" spc="0" normalizeH="0" baseline="0" noProof="0" dirty="0">
                <a:ln>
                  <a:noFill/>
                </a:ln>
                <a:solidFill>
                  <a:prstClr val="white"/>
                </a:solidFill>
                <a:effectLst/>
                <a:uLnTx/>
                <a:uFillTx/>
                <a:latin typeface="Segoe UI"/>
                <a:ea typeface="+mn-ea"/>
                <a:cs typeface="+mn-cs"/>
              </a:rPr>
              <a:t>Team to invest $750M in stadium complex</a:t>
            </a:r>
          </a:p>
          <a:p>
            <a:pPr marL="36291" marR="0" lvl="0" indent="-342900" algn="l" defTabSz="397459"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471" b="0" i="0" u="none" strike="noStrike" kern="1200" cap="none" spc="0" normalizeH="0" baseline="0" noProof="0" dirty="0">
                <a:ln>
                  <a:noFill/>
                </a:ln>
                <a:solidFill>
                  <a:prstClr val="white"/>
                </a:solidFill>
                <a:effectLst/>
                <a:uLnTx/>
                <a:uFillTx/>
                <a:latin typeface="Segoe UI"/>
                <a:ea typeface="+mn-ea"/>
                <a:cs typeface="+mn-cs"/>
              </a:rPr>
              <a:t>No new or increased taxes</a:t>
            </a:r>
          </a:p>
          <a:p>
            <a:pPr marL="36291" marR="0" lvl="0" indent="-342900" algn="l" defTabSz="397459"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471" b="0" i="0" u="none" strike="noStrike" kern="1200" cap="none" spc="0" normalizeH="0" baseline="0" noProof="0" dirty="0">
                <a:ln>
                  <a:noFill/>
                </a:ln>
                <a:solidFill>
                  <a:prstClr val="white"/>
                </a:solidFill>
                <a:effectLst/>
                <a:uLnTx/>
                <a:uFillTx/>
                <a:latin typeface="Segoe UI"/>
                <a:ea typeface="+mn-ea"/>
                <a:cs typeface="+mn-cs"/>
              </a:rPr>
              <a:t>Original financing maturity will remain 	unchanged - 2048</a:t>
            </a:r>
          </a:p>
        </p:txBody>
      </p:sp>
    </p:spTree>
    <p:extLst>
      <p:ext uri="{BB962C8B-B14F-4D97-AF65-F5344CB8AC3E}">
        <p14:creationId xmlns:p14="http://schemas.microsoft.com/office/powerpoint/2010/main" val="3066724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C4327-3D2F-0B1E-00B9-85120AA9077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A9C625D-AD6E-DE8C-C1D8-5B498F080DB5}"/>
              </a:ext>
            </a:extLst>
          </p:cNvPr>
          <p:cNvSpPr>
            <a:spLocks noGrp="1"/>
          </p:cNvSpPr>
          <p:nvPr>
            <p:ph type="title"/>
          </p:nvPr>
        </p:nvSpPr>
        <p:spPr>
          <a:xfrm>
            <a:off x="362712" y="349620"/>
            <a:ext cx="10515600" cy="1325563"/>
          </a:xfrm>
        </p:spPr>
        <p:txBody>
          <a:bodyPr>
            <a:normAutofit/>
          </a:bodyPr>
          <a:lstStyle/>
          <a:p>
            <a:r>
              <a:rPr lang="en-US" sz="4000" b="1" dirty="0">
                <a:latin typeface="Segoe UI" panose="020B0502040204020203" pitchFamily="34" charset="0"/>
                <a:cs typeface="Segoe UI" panose="020B0502040204020203" pitchFamily="34" charset="0"/>
              </a:rPr>
              <a:t>Growth of Capital Improvement Program</a:t>
            </a:r>
          </a:p>
        </p:txBody>
      </p:sp>
      <p:sp>
        <p:nvSpPr>
          <p:cNvPr id="9" name="Content Placeholder 8">
            <a:extLst>
              <a:ext uri="{FF2B5EF4-FFF2-40B4-BE49-F238E27FC236}">
                <a16:creationId xmlns:a16="http://schemas.microsoft.com/office/drawing/2014/main" id="{3531FFC3-8C6C-DE9D-0961-4555CD909F3B}"/>
              </a:ext>
            </a:extLst>
          </p:cNvPr>
          <p:cNvSpPr>
            <a:spLocks noGrp="1"/>
          </p:cNvSpPr>
          <p:nvPr>
            <p:ph sz="quarter" idx="1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2" name="Chart 1">
            <a:extLst>
              <a:ext uri="{FF2B5EF4-FFF2-40B4-BE49-F238E27FC236}">
                <a16:creationId xmlns:a16="http://schemas.microsoft.com/office/drawing/2014/main" id="{E36D8ED7-E0A0-8F08-BF7E-CFB74DE918BA}"/>
              </a:ext>
            </a:extLst>
          </p:cNvPr>
          <p:cNvGraphicFramePr>
            <a:graphicFrameLocks noGrp="1"/>
          </p:cNvGraphicFramePr>
          <p:nvPr/>
        </p:nvGraphicFramePr>
        <p:xfrm>
          <a:off x="2021828" y="1527047"/>
          <a:ext cx="7956683" cy="47731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7058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36BE8-2D8D-B3EC-3D7C-E8DF78562F7E}"/>
            </a:ext>
          </a:extLst>
        </p:cNvPr>
        <p:cNvGrpSpPr/>
        <p:nvPr/>
      </p:nvGrpSpPr>
      <p:grpSpPr>
        <a:xfrm>
          <a:off x="0" y="0"/>
          <a:ext cx="0" cy="0"/>
          <a:chOff x="0" y="0"/>
          <a:chExt cx="0" cy="0"/>
        </a:xfrm>
      </p:grpSpPr>
      <p:sp>
        <p:nvSpPr>
          <p:cNvPr id="54" name="Text Placeholder 53">
            <a:extLst>
              <a:ext uri="{FF2B5EF4-FFF2-40B4-BE49-F238E27FC236}">
                <a16:creationId xmlns:a16="http://schemas.microsoft.com/office/drawing/2014/main" id="{B5B52098-358D-8483-1982-A0900C53AF33}"/>
              </a:ext>
            </a:extLst>
          </p:cNvPr>
          <p:cNvSpPr>
            <a:spLocks noGrp="1"/>
          </p:cNvSpPr>
          <p:nvPr>
            <p:ph type="body" sz="quarter" idx="20"/>
          </p:nvPr>
        </p:nvSpPr>
        <p:spPr>
          <a:xfrm>
            <a:off x="315958" y="665245"/>
            <a:ext cx="3606817" cy="2331523"/>
          </a:xfrm>
        </p:spPr>
        <p:txBody>
          <a:bodyPr>
            <a:normAutofit/>
          </a:bodyPr>
          <a:lstStyle/>
          <a:p>
            <a:r>
              <a:rPr lang="en-US" dirty="0">
                <a:latin typeface="Segoe UI" panose="020B0502040204020203" pitchFamily="34" charset="0"/>
                <a:cs typeface="Segoe UI" panose="020B0502040204020203" pitchFamily="34" charset="0"/>
              </a:rPr>
              <a:t>Complex Improvements</a:t>
            </a:r>
          </a:p>
        </p:txBody>
      </p:sp>
      <p:sp>
        <p:nvSpPr>
          <p:cNvPr id="9" name="Content Placeholder 8">
            <a:extLst>
              <a:ext uri="{FF2B5EF4-FFF2-40B4-BE49-F238E27FC236}">
                <a16:creationId xmlns:a16="http://schemas.microsoft.com/office/drawing/2014/main" id="{0023ADFD-B8B5-AE8B-0ACA-1F1B0959855F}"/>
              </a:ext>
            </a:extLst>
          </p:cNvPr>
          <p:cNvSpPr>
            <a:spLocks noGrp="1"/>
          </p:cNvSpPr>
          <p:nvPr>
            <p:ph sz="quarter" idx="21"/>
          </p:nvPr>
        </p:nvSpPr>
        <p:spPr>
          <a:xfrm>
            <a:off x="4045524" y="997645"/>
            <a:ext cx="7610396" cy="5860355"/>
          </a:xfrm>
        </p:spPr>
        <p:txBody>
          <a:bodyPr>
            <a:normAutofit/>
          </a:bodyPr>
          <a:lstStyle/>
          <a:p>
            <a:pPr lvl="1">
              <a:buFont typeface="Arial" panose="020B0604020202020204" pitchFamily="34" charset="0"/>
              <a:buChar char="•"/>
            </a:pPr>
            <a:r>
              <a:rPr lang="en-US" sz="2600" dirty="0">
                <a:latin typeface="Segoe UI" panose="020B0502040204020203" pitchFamily="34" charset="0"/>
                <a:cs typeface="Segoe UI" panose="020B0502040204020203" pitchFamily="34" charset="0"/>
              </a:rPr>
              <a:t>Elongate useful life of City’s Stadium Complex</a:t>
            </a:r>
          </a:p>
          <a:p>
            <a:pPr lvl="1">
              <a:buFont typeface="Arial" panose="020B0604020202020204" pitchFamily="34" charset="0"/>
              <a:buChar char="•"/>
            </a:pPr>
            <a:endParaRPr lang="en-US" sz="2600" dirty="0">
              <a:latin typeface="Segoe UI" panose="020B0502040204020203" pitchFamily="34" charset="0"/>
              <a:cs typeface="Segoe UI" panose="020B0502040204020203" pitchFamily="34" charset="0"/>
            </a:endParaRPr>
          </a:p>
          <a:p>
            <a:pPr lvl="1">
              <a:buFont typeface="Arial" panose="020B0604020202020204" pitchFamily="34" charset="0"/>
              <a:buChar char="•"/>
            </a:pPr>
            <a:r>
              <a:rPr lang="en-US" sz="2600" dirty="0">
                <a:latin typeface="Segoe UI" panose="020B0502040204020203" pitchFamily="34" charset="0"/>
                <a:cs typeface="Segoe UI" panose="020B0502040204020203" pitchFamily="34" charset="0"/>
              </a:rPr>
              <a:t>Sustain economic impact for the community &amp; fiscal impact for the City</a:t>
            </a:r>
          </a:p>
          <a:p>
            <a:pPr lvl="1">
              <a:buFont typeface="Arial" panose="020B0604020202020204" pitchFamily="34" charset="0"/>
              <a:buChar char="•"/>
            </a:pPr>
            <a:endParaRPr lang="en-US" sz="2600" dirty="0">
              <a:latin typeface="Segoe UI" panose="020B0502040204020203" pitchFamily="34" charset="0"/>
              <a:cs typeface="Segoe UI" panose="020B0502040204020203" pitchFamily="34" charset="0"/>
            </a:endParaRPr>
          </a:p>
          <a:p>
            <a:pPr lvl="1">
              <a:buFont typeface="Arial" panose="020B0604020202020204" pitchFamily="34" charset="0"/>
              <a:buChar char="•"/>
            </a:pPr>
            <a:r>
              <a:rPr lang="en-US" sz="2600" dirty="0">
                <a:latin typeface="Segoe UI" panose="020B0502040204020203" pitchFamily="34" charset="0"/>
                <a:cs typeface="Segoe UI" panose="020B0502040204020203" pitchFamily="34" charset="0"/>
              </a:rPr>
              <a:t>Enhance facility security &amp; public safety infrastructure</a:t>
            </a:r>
          </a:p>
          <a:p>
            <a:pPr lvl="1">
              <a:buFont typeface="Arial" panose="020B0604020202020204" pitchFamily="34" charset="0"/>
              <a:buChar char="•"/>
            </a:pPr>
            <a:endParaRPr lang="en-US" sz="2600" dirty="0">
              <a:latin typeface="Segoe UI" panose="020B0502040204020203" pitchFamily="34" charset="0"/>
              <a:cs typeface="Segoe UI" panose="020B0502040204020203" pitchFamily="34" charset="0"/>
            </a:endParaRPr>
          </a:p>
          <a:p>
            <a:pPr lvl="1">
              <a:buFont typeface="Arial" panose="020B0604020202020204" pitchFamily="34" charset="0"/>
              <a:buChar char="•"/>
            </a:pPr>
            <a:r>
              <a:rPr lang="en-US" sz="2600" dirty="0">
                <a:latin typeface="Segoe UI" panose="020B0502040204020203" pitchFamily="34" charset="0"/>
                <a:cs typeface="Segoe UI" panose="020B0502040204020203" pitchFamily="34" charset="0"/>
              </a:rPr>
              <a:t>Increase vehicular &amp; pedestrian safety and traffic &amp; mobility systems</a:t>
            </a:r>
          </a:p>
          <a:p>
            <a:pPr marL="0" indent="0">
              <a:buNone/>
            </a:pPr>
            <a:endParaRPr lang="en-US" dirty="0">
              <a:latin typeface="Segoe UI" panose="020B0502040204020203" pitchFamily="34" charset="0"/>
              <a:cs typeface="Segoe UI" panose="020B0502040204020203" pitchFamily="34" charset="0"/>
            </a:endParaRPr>
          </a:p>
        </p:txBody>
      </p:sp>
      <p:pic>
        <p:nvPicPr>
          <p:cNvPr id="2" name="Picture Placeholder 5">
            <a:extLst>
              <a:ext uri="{FF2B5EF4-FFF2-40B4-BE49-F238E27FC236}">
                <a16:creationId xmlns:a16="http://schemas.microsoft.com/office/drawing/2014/main" id="{CC83D59A-C9B6-306E-E355-DCE1D6666D9F}"/>
              </a:ext>
            </a:extLst>
          </p:cNvPr>
          <p:cNvPicPr>
            <a:picLocks noChangeAspect="1"/>
          </p:cNvPicPr>
          <p:nvPr/>
        </p:nvPicPr>
        <p:blipFill>
          <a:blip r:embed="rId3"/>
          <a:srcRect l="18020" r="18020"/>
          <a:stretch>
            <a:fillRect/>
          </a:stretch>
        </p:blipFill>
        <p:spPr>
          <a:xfrm>
            <a:off x="0" y="3429000"/>
            <a:ext cx="4045524" cy="3429000"/>
          </a:xfrm>
          <a:prstGeom prst="rect">
            <a:avLst/>
          </a:prstGeom>
        </p:spPr>
      </p:pic>
    </p:spTree>
    <p:extLst>
      <p:ext uri="{BB962C8B-B14F-4D97-AF65-F5344CB8AC3E}">
        <p14:creationId xmlns:p14="http://schemas.microsoft.com/office/powerpoint/2010/main" val="2050477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4A177-4A65-4FBA-7289-EF2A9737497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0DF7125-C1B1-09F1-7EE3-D717D5088139}"/>
              </a:ext>
            </a:extLst>
          </p:cNvPr>
          <p:cNvSpPr>
            <a:spLocks noGrp="1"/>
          </p:cNvSpPr>
          <p:nvPr>
            <p:ph type="title"/>
          </p:nvPr>
        </p:nvSpPr>
        <p:spPr>
          <a:xfrm>
            <a:off x="277345" y="393089"/>
            <a:ext cx="10515600" cy="1325563"/>
          </a:xfrm>
        </p:spPr>
        <p:txBody>
          <a:bodyPr/>
          <a:lstStyle/>
          <a:p>
            <a:r>
              <a:rPr lang="en-US" b="1" dirty="0">
                <a:latin typeface="Segoe UI" panose="020B0502040204020203" pitchFamily="34" charset="0"/>
                <a:cs typeface="Segoe UI" panose="020B0502040204020203" pitchFamily="34" charset="0"/>
              </a:rPr>
              <a:t>Complex Improvements </a:t>
            </a:r>
          </a:p>
        </p:txBody>
      </p:sp>
      <p:sp>
        <p:nvSpPr>
          <p:cNvPr id="9" name="Content Placeholder 8">
            <a:extLst>
              <a:ext uri="{FF2B5EF4-FFF2-40B4-BE49-F238E27FC236}">
                <a16:creationId xmlns:a16="http://schemas.microsoft.com/office/drawing/2014/main" id="{E116C61A-0905-218B-72BD-D8CFDF5389B5}"/>
              </a:ext>
            </a:extLst>
          </p:cNvPr>
          <p:cNvSpPr>
            <a:spLocks noGrp="1"/>
          </p:cNvSpPr>
          <p:nvPr>
            <p:ph sz="quarter" idx="1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985227F5-B749-726B-F3E0-0114FA6B0605}"/>
              </a:ext>
            </a:extLst>
          </p:cNvPr>
          <p:cNvSpPr>
            <a:spLocks noGrp="1"/>
          </p:cNvSpPr>
          <p:nvPr>
            <p:ph sz="quarter" idx="11"/>
          </p:nvPr>
        </p:nvSpPr>
        <p:spPr>
          <a:xfrm>
            <a:off x="277345" y="1675182"/>
            <a:ext cx="7135706" cy="4450179"/>
          </a:xfrm>
        </p:spPr>
        <p:txBody>
          <a:bodyPr>
            <a:normAutofit fontScale="62500" lnSpcReduction="20000"/>
          </a:bodyPr>
          <a:lstStyle/>
          <a:p>
            <a:pPr>
              <a:buFont typeface="Arial" panose="020B0604020202020204" pitchFamily="34" charset="0"/>
              <a:buChar char="•"/>
            </a:pPr>
            <a:r>
              <a:rPr lang="en-US" dirty="0">
                <a:latin typeface="Segoe UI" panose="020B0502040204020203" pitchFamily="34" charset="0"/>
                <a:cs typeface="Segoe UI" panose="020B0502040204020203" pitchFamily="34" charset="0"/>
              </a:rPr>
              <a:t> </a:t>
            </a:r>
            <a:r>
              <a:rPr lang="en-US" dirty="0">
                <a:solidFill>
                  <a:schemeClr val="tx2"/>
                </a:solidFill>
                <a:latin typeface="Segoe UI" panose="020B0502040204020203" pitchFamily="34" charset="0"/>
                <a:cs typeface="Segoe UI" panose="020B0502040204020203" pitchFamily="34" charset="0"/>
              </a:rPr>
              <a:t>SAFETY Act perimeter hardening </a:t>
            </a:r>
          </a:p>
          <a:p>
            <a:pPr>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 Pedestrian/vehicular separation, including bridges </a:t>
            </a:r>
          </a:p>
          <a:p>
            <a:pPr>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 Screening facility</a:t>
            </a:r>
          </a:p>
          <a:p>
            <a:pPr>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 Cameras, detection, access control enhancements </a:t>
            </a:r>
          </a:p>
          <a:p>
            <a:pPr>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 Employee access screening</a:t>
            </a:r>
          </a:p>
          <a:p>
            <a:pPr>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 Additional venue parking, including rideshare </a:t>
            </a:r>
          </a:p>
          <a:p>
            <a:pPr>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 Signage, including digital boards </a:t>
            </a:r>
          </a:p>
          <a:p>
            <a:pPr>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 Kitchen and concession build out </a:t>
            </a:r>
          </a:p>
          <a:p>
            <a:pPr>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 Mechanical, electric and plumbing improvements, including chiller replacement </a:t>
            </a:r>
          </a:p>
          <a:p>
            <a:pPr>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 Plaza improvements, including shade structures and restrooms</a:t>
            </a:r>
          </a:p>
          <a:p>
            <a:pPr>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 Technology improvements for fans and operations</a:t>
            </a:r>
          </a:p>
          <a:p>
            <a:pPr>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 Replacement of certain area finishes</a:t>
            </a:r>
          </a:p>
          <a:p>
            <a:pPr>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 Glass film, safety and energy efficiency</a:t>
            </a:r>
          </a:p>
          <a:p>
            <a:pPr>
              <a:buFont typeface="Arial" panose="020B0604020202020204" pitchFamily="34" charset="0"/>
              <a:buChar char="•"/>
            </a:pPr>
            <a:endParaRPr lang="en-US" dirty="0">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6927A72B-9088-2BF8-52ED-6D4B0E1158FA}"/>
              </a:ext>
            </a:extLst>
          </p:cNvPr>
          <p:cNvPicPr>
            <a:picLocks noChangeAspect="1"/>
          </p:cNvPicPr>
          <p:nvPr/>
        </p:nvPicPr>
        <p:blipFill>
          <a:blip r:embed="rId2"/>
          <a:stretch>
            <a:fillRect/>
          </a:stretch>
        </p:blipFill>
        <p:spPr>
          <a:xfrm>
            <a:off x="7413051" y="1289885"/>
            <a:ext cx="4575351" cy="2632121"/>
          </a:xfrm>
          <a:prstGeom prst="rect">
            <a:avLst/>
          </a:prstGeom>
        </p:spPr>
      </p:pic>
      <p:pic>
        <p:nvPicPr>
          <p:cNvPr id="6" name="Picture 5">
            <a:extLst>
              <a:ext uri="{FF2B5EF4-FFF2-40B4-BE49-F238E27FC236}">
                <a16:creationId xmlns:a16="http://schemas.microsoft.com/office/drawing/2014/main" id="{D4F5C198-055B-356D-150D-4109332C6700}"/>
              </a:ext>
            </a:extLst>
          </p:cNvPr>
          <p:cNvPicPr>
            <a:picLocks noChangeAspect="1"/>
          </p:cNvPicPr>
          <p:nvPr/>
        </p:nvPicPr>
        <p:blipFill>
          <a:blip r:embed="rId3"/>
          <a:srcRect t="5732"/>
          <a:stretch>
            <a:fillRect/>
          </a:stretch>
        </p:blipFill>
        <p:spPr>
          <a:xfrm>
            <a:off x="7413051" y="3988134"/>
            <a:ext cx="4575351" cy="2589665"/>
          </a:xfrm>
          <a:prstGeom prst="rect">
            <a:avLst/>
          </a:prstGeom>
        </p:spPr>
      </p:pic>
    </p:spTree>
    <p:extLst>
      <p:ext uri="{BB962C8B-B14F-4D97-AF65-F5344CB8AC3E}">
        <p14:creationId xmlns:p14="http://schemas.microsoft.com/office/powerpoint/2010/main" val="3417443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E5D24-8089-97B7-0468-BAE182837665}"/>
            </a:ext>
          </a:extLst>
        </p:cNvPr>
        <p:cNvGrpSpPr/>
        <p:nvPr/>
      </p:nvGrpSpPr>
      <p:grpSpPr>
        <a:xfrm>
          <a:off x="0" y="0"/>
          <a:ext cx="0" cy="0"/>
          <a:chOff x="0" y="0"/>
          <a:chExt cx="0" cy="0"/>
        </a:xfrm>
      </p:grpSpPr>
      <p:sp>
        <p:nvSpPr>
          <p:cNvPr id="54" name="Text Placeholder 53">
            <a:extLst>
              <a:ext uri="{FF2B5EF4-FFF2-40B4-BE49-F238E27FC236}">
                <a16:creationId xmlns:a16="http://schemas.microsoft.com/office/drawing/2014/main" id="{49280ECD-B5DD-7BCE-4A2F-4D2AFA6538D8}"/>
              </a:ext>
            </a:extLst>
          </p:cNvPr>
          <p:cNvSpPr>
            <a:spLocks noGrp="1"/>
          </p:cNvSpPr>
          <p:nvPr>
            <p:ph type="body" sz="quarter" idx="20"/>
          </p:nvPr>
        </p:nvSpPr>
        <p:spPr>
          <a:xfrm>
            <a:off x="1" y="640861"/>
            <a:ext cx="4045524" cy="2394947"/>
          </a:xfrm>
        </p:spPr>
        <p:txBody>
          <a:bodyPr>
            <a:noAutofit/>
          </a:bodyPr>
          <a:lstStyle/>
          <a:p>
            <a:r>
              <a:rPr lang="en-US" sz="3600" dirty="0">
                <a:latin typeface="Segoe UI" panose="020B0502040204020203" pitchFamily="34" charset="0"/>
                <a:cs typeface="Segoe UI" panose="020B0502040204020203" pitchFamily="34" charset="0"/>
              </a:rPr>
              <a:t>Additional Agreement Terms</a:t>
            </a:r>
          </a:p>
        </p:txBody>
      </p:sp>
      <p:sp>
        <p:nvSpPr>
          <p:cNvPr id="9" name="Content Placeholder 8">
            <a:extLst>
              <a:ext uri="{FF2B5EF4-FFF2-40B4-BE49-F238E27FC236}">
                <a16:creationId xmlns:a16="http://schemas.microsoft.com/office/drawing/2014/main" id="{1C71705B-A03B-2A5C-DE16-5F3418DA6625}"/>
              </a:ext>
            </a:extLst>
          </p:cNvPr>
          <p:cNvSpPr txBox="1">
            <a:spLocks/>
          </p:cNvSpPr>
          <p:nvPr/>
        </p:nvSpPr>
        <p:spPr>
          <a:xfrm>
            <a:off x="4327225" y="640861"/>
            <a:ext cx="7547783" cy="5909299"/>
          </a:xfrm>
          <a:prstGeom prst="rect">
            <a:avLst/>
          </a:prstGeom>
        </p:spPr>
        <p:txBody>
          <a:bodyPr vert="horz" lIns="91440" tIns="45720" rIns="91440" bIns="45720" rtlCol="0">
            <a:normAutofit fontScale="92500" lnSpcReduction="20000"/>
          </a:bodyPr>
          <a:lstStyle>
            <a:lvl1pPr marL="306609" indent="-306609" algn="l" defTabSz="914400" rtl="0" eaLnBrk="1" latinLnBrk="0" hangingPunct="1">
              <a:lnSpc>
                <a:spcPct val="100000"/>
              </a:lnSpc>
              <a:spcBef>
                <a:spcPts val="1059"/>
              </a:spcBef>
              <a:buFont typeface="Wingdings" panose="05000000000000000000" pitchFamily="2" charset="2"/>
              <a:buChar char="§"/>
              <a:defRPr sz="2800" kern="1200">
                <a:solidFill>
                  <a:schemeClr val="bg1"/>
                </a:solidFill>
                <a:latin typeface="+mn-lt"/>
                <a:ea typeface="+mn-ea"/>
                <a:cs typeface="+mn-cs"/>
              </a:defRPr>
            </a:lvl1pPr>
            <a:lvl2pPr marL="706008" indent="-302575" algn="l" defTabSz="914400" rtl="0" eaLnBrk="1" latinLnBrk="0" hangingPunct="1">
              <a:lnSpc>
                <a:spcPct val="100000"/>
              </a:lnSpc>
              <a:spcBef>
                <a:spcPts val="1059"/>
              </a:spcBef>
              <a:buFont typeface="Wingdings" panose="05000000000000000000" pitchFamily="2" charset="2"/>
              <a:buChar char="§"/>
              <a:defRPr sz="2400" kern="1200">
                <a:solidFill>
                  <a:schemeClr val="bg1"/>
                </a:solidFill>
                <a:latin typeface="+mn-lt"/>
                <a:ea typeface="+mn-ea"/>
                <a:cs typeface="+mn-cs"/>
              </a:defRPr>
            </a:lvl2pPr>
            <a:lvl3pPr marL="1109442" indent="-302575" algn="l" defTabSz="914400" rtl="0" eaLnBrk="1" latinLnBrk="0" hangingPunct="1">
              <a:lnSpc>
                <a:spcPct val="100000"/>
              </a:lnSpc>
              <a:spcBef>
                <a:spcPts val="1059"/>
              </a:spcBef>
              <a:buFont typeface="Wingdings" panose="05000000000000000000" pitchFamily="2" charset="2"/>
              <a:buChar char="§"/>
              <a:defRPr sz="2000" kern="1200">
                <a:solidFill>
                  <a:schemeClr val="bg1"/>
                </a:solidFill>
                <a:latin typeface="+mn-lt"/>
                <a:ea typeface="+mn-ea"/>
                <a:cs typeface="+mn-cs"/>
              </a:defRPr>
            </a:lvl3pPr>
            <a:lvl4pPr marL="1462446" indent="-252146" algn="l" defTabSz="914400" rtl="0" eaLnBrk="1" latinLnBrk="0" hangingPunct="1">
              <a:lnSpc>
                <a:spcPct val="100000"/>
              </a:lnSpc>
              <a:spcBef>
                <a:spcPts val="1059"/>
              </a:spcBef>
              <a:buFont typeface="Wingdings" panose="05000000000000000000" pitchFamily="2" charset="2"/>
              <a:buChar char="§"/>
              <a:defRPr sz="1800" kern="1200">
                <a:solidFill>
                  <a:schemeClr val="bg1"/>
                </a:solidFill>
                <a:latin typeface="+mn-lt"/>
                <a:ea typeface="+mn-ea"/>
                <a:cs typeface="+mn-cs"/>
              </a:defRPr>
            </a:lvl4pPr>
            <a:lvl5pPr marL="1865879" indent="-252146" algn="l" defTabSz="914400" rtl="0" eaLnBrk="1" latinLnBrk="0" hangingPunct="1">
              <a:lnSpc>
                <a:spcPct val="100000"/>
              </a:lnSpc>
              <a:spcBef>
                <a:spcPts val="1059"/>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6609" marR="0" lvl="0" indent="-306609"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Improve Arlington emphasis on TV, radio, web, media guides, and on stadium complex signage</a:t>
            </a:r>
          </a:p>
          <a:p>
            <a:pPr marL="306609" marR="0" lvl="0" indent="-306609"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endParaRPr kumimoji="0" lang="en-US" sz="1059"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306609" marR="0" lvl="0" indent="-306609"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Suite commitment for lease term </a:t>
            </a:r>
          </a:p>
          <a:p>
            <a:pPr marL="306609" marR="0" lvl="0" indent="-306609"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endParaRPr kumimoji="0" lang="en-US" sz="1059"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306609" marR="0" lvl="0" indent="-306609"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Commitment to use good faith efforts to cooperate on economic development efforts, including efforts to assemble strategic tracts of land in the Entertainment District and explore develop on portions of the parking lots </a:t>
            </a:r>
          </a:p>
          <a:p>
            <a:pPr marL="306609" marR="0" lvl="0" indent="-306609"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endParaRPr kumimoji="0" lang="en-US" sz="1059"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306609" marR="0" lvl="0" indent="-306609"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Commitment to use good faith efforts to collaborate on mobility in the Entertainment District</a:t>
            </a:r>
          </a:p>
          <a:p>
            <a:pPr marL="0" marR="0" lvl="0" indent="0" algn="l" defTabSz="914400" rtl="0" eaLnBrk="1" fontAlgn="auto" latinLnBrk="0" hangingPunct="1">
              <a:lnSpc>
                <a:spcPct val="100000"/>
              </a:lnSpc>
              <a:spcBef>
                <a:spcPts val="1059"/>
              </a:spcBef>
              <a:spcAft>
                <a:spcPts val="0"/>
              </a:spcAft>
              <a:buClrTx/>
              <a:buSzTx/>
              <a:buFont typeface="Wingdings" panose="05000000000000000000" pitchFamily="2" charset="2"/>
              <a:buNone/>
              <a:tabLst/>
              <a:defRPr/>
            </a:pPr>
            <a:endPar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306609" marR="0" lvl="0" indent="-306609" algn="l" defTabSz="914400" rtl="0" eaLnBrk="1" fontAlgn="auto" latinLnBrk="0" hangingPunct="1">
              <a:lnSpc>
                <a:spcPct val="100000"/>
              </a:lnSpc>
              <a:spcBef>
                <a:spcPts val="1059"/>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Pursue SAFETY Act Certification</a:t>
            </a:r>
          </a:p>
        </p:txBody>
      </p:sp>
      <p:pic>
        <p:nvPicPr>
          <p:cNvPr id="2" name="Picture Placeholder 5">
            <a:extLst>
              <a:ext uri="{FF2B5EF4-FFF2-40B4-BE49-F238E27FC236}">
                <a16:creationId xmlns:a16="http://schemas.microsoft.com/office/drawing/2014/main" id="{9D375527-BA97-C96C-E0B5-FF79DE961819}"/>
              </a:ext>
            </a:extLst>
          </p:cNvPr>
          <p:cNvPicPr>
            <a:picLocks noChangeAspect="1"/>
          </p:cNvPicPr>
          <p:nvPr/>
        </p:nvPicPr>
        <p:blipFill>
          <a:blip r:embed="rId3"/>
          <a:srcRect l="5706" r="5706"/>
          <a:stretch>
            <a:fillRect/>
          </a:stretch>
        </p:blipFill>
        <p:spPr>
          <a:xfrm>
            <a:off x="1" y="3429000"/>
            <a:ext cx="4045524" cy="3429000"/>
          </a:xfrm>
          <a:prstGeom prst="rect">
            <a:avLst/>
          </a:prstGeom>
        </p:spPr>
      </p:pic>
    </p:spTree>
    <p:extLst>
      <p:ext uri="{BB962C8B-B14F-4D97-AF65-F5344CB8AC3E}">
        <p14:creationId xmlns:p14="http://schemas.microsoft.com/office/powerpoint/2010/main" val="3924727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60E21-8A7B-E8C0-0731-29A93B28E6B3}"/>
            </a:ext>
          </a:extLst>
        </p:cNvPr>
        <p:cNvGrpSpPr/>
        <p:nvPr/>
      </p:nvGrpSpPr>
      <p:grpSpPr>
        <a:xfrm>
          <a:off x="0" y="0"/>
          <a:ext cx="0" cy="0"/>
          <a:chOff x="0" y="0"/>
          <a:chExt cx="0" cy="0"/>
        </a:xfrm>
      </p:grpSpPr>
      <p:sp>
        <p:nvSpPr>
          <p:cNvPr id="54" name="Text Placeholder 53">
            <a:extLst>
              <a:ext uri="{FF2B5EF4-FFF2-40B4-BE49-F238E27FC236}">
                <a16:creationId xmlns:a16="http://schemas.microsoft.com/office/drawing/2014/main" id="{18C6484C-102D-32D5-195B-2A4AF3A740BD}"/>
              </a:ext>
            </a:extLst>
          </p:cNvPr>
          <p:cNvSpPr>
            <a:spLocks noGrp="1"/>
          </p:cNvSpPr>
          <p:nvPr>
            <p:ph type="body" sz="quarter" idx="20"/>
          </p:nvPr>
        </p:nvSpPr>
        <p:spPr/>
        <p:txBody>
          <a:bodyPr/>
          <a:lstStyle/>
          <a:p>
            <a:r>
              <a:rPr lang="en-US" dirty="0">
                <a:latin typeface="Segoe UI" panose="020B0502040204020203" pitchFamily="34" charset="0"/>
                <a:cs typeface="Segoe UI" panose="020B0502040204020203" pitchFamily="34" charset="0"/>
              </a:rPr>
              <a:t>Funding Summary</a:t>
            </a:r>
          </a:p>
        </p:txBody>
      </p:sp>
      <p:sp>
        <p:nvSpPr>
          <p:cNvPr id="3" name="Content Placeholder 2">
            <a:extLst>
              <a:ext uri="{FF2B5EF4-FFF2-40B4-BE49-F238E27FC236}">
                <a16:creationId xmlns:a16="http://schemas.microsoft.com/office/drawing/2014/main" id="{B6E5EFFF-9BC6-519D-DA60-D47D87BBA8C4}"/>
              </a:ext>
            </a:extLst>
          </p:cNvPr>
          <p:cNvSpPr>
            <a:spLocks noGrp="1"/>
          </p:cNvSpPr>
          <p:nvPr>
            <p:ph sz="quarter" idx="21"/>
          </p:nvPr>
        </p:nvSpPr>
        <p:spPr>
          <a:xfrm>
            <a:off x="4349956" y="921046"/>
            <a:ext cx="7526085" cy="5638250"/>
          </a:xfrm>
        </p:spPr>
        <p:txBody>
          <a:bodyPr>
            <a:normAutofit fontScale="92500" lnSpcReduction="20000"/>
          </a:bodyPr>
          <a:lstStyle/>
          <a:p>
            <a:pPr>
              <a:buFont typeface="Arial" panose="020B0604020202020204" pitchFamily="34" charset="0"/>
              <a:buChar char="•"/>
            </a:pPr>
            <a:r>
              <a:rPr lang="en-US" b="1" dirty="0">
                <a:latin typeface="Segoe UI" panose="020B0502040204020203" pitchFamily="34" charset="0"/>
                <a:cs typeface="Segoe UI" panose="020B0502040204020203" pitchFamily="34" charset="0"/>
              </a:rPr>
              <a:t>Team: </a:t>
            </a:r>
            <a:r>
              <a:rPr lang="en-US" dirty="0">
                <a:latin typeface="Segoe UI" panose="020B0502040204020203" pitchFamily="34" charset="0"/>
                <a:cs typeface="Segoe UI" panose="020B0502040204020203" pitchFamily="34" charset="0"/>
              </a:rPr>
              <a:t>$750M total commitment over lease term</a:t>
            </a:r>
          </a:p>
          <a:p>
            <a:pPr>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a:buFont typeface="Arial" panose="020B0604020202020204" pitchFamily="34" charset="0"/>
              <a:buChar char="•"/>
            </a:pPr>
            <a:r>
              <a:rPr lang="en-US" b="1" dirty="0">
                <a:latin typeface="Segoe UI" panose="020B0502040204020203" pitchFamily="34" charset="0"/>
                <a:cs typeface="Segoe UI" panose="020B0502040204020203" pitchFamily="34" charset="0"/>
              </a:rPr>
              <a:t>City:</a:t>
            </a:r>
            <a:r>
              <a:rPr lang="en-US" dirty="0">
                <a:latin typeface="Segoe UI" panose="020B0502040204020203" pitchFamily="34" charset="0"/>
                <a:cs typeface="Segoe UI" panose="020B0502040204020203" pitchFamily="34" charset="0"/>
              </a:rPr>
              <a:t> $273M (net present value)</a:t>
            </a:r>
          </a:p>
          <a:p>
            <a:pPr lvl="1">
              <a:buFont typeface="Arial" panose="020B0604020202020204" pitchFamily="34" charset="0"/>
              <a:buChar char="•"/>
            </a:pPr>
            <a:r>
              <a:rPr lang="en-US" dirty="0">
                <a:latin typeface="Segoe UI" panose="020B0502040204020203" pitchFamily="34" charset="0"/>
                <a:cs typeface="Segoe UI" panose="020B0502040204020203" pitchFamily="34" charset="0"/>
              </a:rPr>
              <a:t>Team would fund all improvements up-front and be paid back by the City over time</a:t>
            </a:r>
          </a:p>
          <a:p>
            <a:pPr lvl="2">
              <a:buFont typeface="Arial" panose="020B0604020202020204" pitchFamily="34" charset="0"/>
              <a:buChar char="•"/>
            </a:pPr>
            <a:r>
              <a:rPr lang="en-US" sz="2200" dirty="0">
                <a:latin typeface="Segoe UI" panose="020B0502040204020203" pitchFamily="34" charset="0"/>
                <a:cs typeface="Segoe UI" panose="020B0502040204020203" pitchFamily="34" charset="0"/>
              </a:rPr>
              <a:t>$50M in 2028</a:t>
            </a:r>
          </a:p>
          <a:p>
            <a:pPr lvl="2">
              <a:buFont typeface="Arial" panose="020B0604020202020204" pitchFamily="34" charset="0"/>
              <a:buChar char="•"/>
            </a:pPr>
            <a:r>
              <a:rPr lang="en-US" sz="2200" dirty="0">
                <a:latin typeface="Segoe UI" panose="020B0502040204020203" pitchFamily="34" charset="0"/>
                <a:cs typeface="Segoe UI" panose="020B0502040204020203" pitchFamily="34" charset="0"/>
              </a:rPr>
              <a:t>$20M in 2029 through 2048 </a:t>
            </a:r>
          </a:p>
          <a:p>
            <a:pPr>
              <a:buFont typeface="Arial" panose="020B0604020202020204" pitchFamily="34" charset="0"/>
              <a:buChar char="•"/>
            </a:pPr>
            <a:endParaRPr lang="en-US" b="1" dirty="0">
              <a:latin typeface="Segoe UI" panose="020B0502040204020203" pitchFamily="34" charset="0"/>
              <a:cs typeface="Segoe UI" panose="020B0502040204020203" pitchFamily="34" charset="0"/>
            </a:endParaRPr>
          </a:p>
          <a:p>
            <a:pPr>
              <a:buFont typeface="Arial" panose="020B0604020202020204" pitchFamily="34" charset="0"/>
              <a:buChar char="•"/>
            </a:pPr>
            <a:r>
              <a:rPr lang="en-US" b="1" dirty="0">
                <a:latin typeface="Segoe UI" panose="020B0502040204020203" pitchFamily="34" charset="0"/>
                <a:cs typeface="Segoe UI" panose="020B0502040204020203" pitchFamily="34" charset="0"/>
              </a:rPr>
              <a:t>Offsets to City Contribution</a:t>
            </a:r>
          </a:p>
          <a:p>
            <a:pPr lvl="1">
              <a:buFont typeface="Arial" panose="020B0604020202020204" pitchFamily="34" charset="0"/>
              <a:buChar char="•"/>
            </a:pPr>
            <a:r>
              <a:rPr lang="en-US" dirty="0">
                <a:latin typeface="Segoe UI" panose="020B0502040204020203" pitchFamily="34" charset="0"/>
                <a:cs typeface="Segoe UI" panose="020B0502040204020203" pitchFamily="34" charset="0"/>
              </a:rPr>
              <a:t>Early City Payment</a:t>
            </a:r>
          </a:p>
          <a:p>
            <a:pPr lvl="1">
              <a:buFont typeface="Arial" panose="020B0604020202020204" pitchFamily="34" charset="0"/>
              <a:buChar char="•"/>
            </a:pPr>
            <a:r>
              <a:rPr lang="en-US" dirty="0">
                <a:latin typeface="Segoe UI" panose="020B0502040204020203" pitchFamily="34" charset="0"/>
                <a:cs typeface="Segoe UI" panose="020B0502040204020203" pitchFamily="34" charset="0"/>
              </a:rPr>
              <a:t>Grants</a:t>
            </a:r>
          </a:p>
          <a:p>
            <a:pPr lvl="1">
              <a:buFont typeface="Arial" panose="020B0604020202020204" pitchFamily="34" charset="0"/>
              <a:buChar char="•"/>
            </a:pPr>
            <a:r>
              <a:rPr lang="en-US" dirty="0">
                <a:latin typeface="Segoe UI" panose="020B0502040204020203" pitchFamily="34" charset="0"/>
                <a:cs typeface="Segoe UI" panose="020B0502040204020203" pitchFamily="34" charset="0"/>
              </a:rPr>
              <a:t>Interest Savings</a:t>
            </a:r>
          </a:p>
          <a:p>
            <a:endParaRPr lang="en-US" dirty="0"/>
          </a:p>
        </p:txBody>
      </p:sp>
      <p:pic>
        <p:nvPicPr>
          <p:cNvPr id="2" name="Picture Placeholder 5">
            <a:extLst>
              <a:ext uri="{FF2B5EF4-FFF2-40B4-BE49-F238E27FC236}">
                <a16:creationId xmlns:a16="http://schemas.microsoft.com/office/drawing/2014/main" id="{A6FA7527-98DD-3AE8-6963-4259690D8FA0}"/>
              </a:ext>
            </a:extLst>
          </p:cNvPr>
          <p:cNvPicPr>
            <a:picLocks noChangeAspect="1"/>
          </p:cNvPicPr>
          <p:nvPr/>
        </p:nvPicPr>
        <p:blipFill>
          <a:blip r:embed="rId3"/>
          <a:srcRect l="1034" r="1034"/>
          <a:stretch>
            <a:fillRect/>
          </a:stretch>
        </p:blipFill>
        <p:spPr>
          <a:xfrm>
            <a:off x="0" y="3429000"/>
            <a:ext cx="4045524" cy="3429000"/>
          </a:xfrm>
          <a:prstGeom prst="rect">
            <a:avLst/>
          </a:prstGeom>
        </p:spPr>
      </p:pic>
    </p:spTree>
    <p:extLst>
      <p:ext uri="{BB962C8B-B14F-4D97-AF65-F5344CB8AC3E}">
        <p14:creationId xmlns:p14="http://schemas.microsoft.com/office/powerpoint/2010/main" val="4254363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3E015-3EAC-9601-6B44-3786A19B49CA}"/>
            </a:ext>
          </a:extLst>
        </p:cNvPr>
        <p:cNvGrpSpPr/>
        <p:nvPr/>
      </p:nvGrpSpPr>
      <p:grpSpPr>
        <a:xfrm>
          <a:off x="0" y="0"/>
          <a:ext cx="0" cy="0"/>
          <a:chOff x="0" y="0"/>
          <a:chExt cx="0" cy="0"/>
        </a:xfrm>
      </p:grpSpPr>
      <p:sp>
        <p:nvSpPr>
          <p:cNvPr id="54" name="Text Placeholder 53">
            <a:extLst>
              <a:ext uri="{FF2B5EF4-FFF2-40B4-BE49-F238E27FC236}">
                <a16:creationId xmlns:a16="http://schemas.microsoft.com/office/drawing/2014/main" id="{A77DA71B-8DD0-F235-6172-D9E4AE75F96A}"/>
              </a:ext>
            </a:extLst>
          </p:cNvPr>
          <p:cNvSpPr>
            <a:spLocks noGrp="1"/>
          </p:cNvSpPr>
          <p:nvPr>
            <p:ph type="body" sz="quarter" idx="20"/>
          </p:nvPr>
        </p:nvSpPr>
        <p:spPr/>
        <p:txBody>
          <a:bodyPr/>
          <a:lstStyle/>
          <a:p>
            <a:r>
              <a:rPr lang="en-US" dirty="0">
                <a:latin typeface="Segoe UI" panose="020B0502040204020203" pitchFamily="34" charset="0"/>
                <a:cs typeface="Segoe UI" panose="020B0502040204020203" pitchFamily="34" charset="0"/>
              </a:rPr>
              <a:t>New Venue Project</a:t>
            </a:r>
          </a:p>
        </p:txBody>
      </p:sp>
      <p:pic>
        <p:nvPicPr>
          <p:cNvPr id="6" name="Picture Placeholder 5">
            <a:extLst>
              <a:ext uri="{FF2B5EF4-FFF2-40B4-BE49-F238E27FC236}">
                <a16:creationId xmlns:a16="http://schemas.microsoft.com/office/drawing/2014/main" id="{D7C5480E-5965-554F-629E-0444B07BD227}"/>
              </a:ext>
            </a:extLst>
          </p:cNvPr>
          <p:cNvPicPr>
            <a:picLocks noGrp="1" noChangeAspect="1"/>
          </p:cNvPicPr>
          <p:nvPr>
            <p:ph type="pic" sz="quarter" idx="13"/>
          </p:nvPr>
        </p:nvPicPr>
        <p:blipFill>
          <a:blip r:embed="rId3"/>
          <a:srcRect l="5706" r="5706"/>
          <a:stretch>
            <a:fillRect/>
          </a:stretch>
        </p:blipFill>
        <p:spPr>
          <a:prstGeom prst="rect">
            <a:avLst/>
          </a:prstGeom>
        </p:spPr>
      </p:pic>
      <p:sp>
        <p:nvSpPr>
          <p:cNvPr id="3" name="Content Placeholder 2">
            <a:extLst>
              <a:ext uri="{FF2B5EF4-FFF2-40B4-BE49-F238E27FC236}">
                <a16:creationId xmlns:a16="http://schemas.microsoft.com/office/drawing/2014/main" id="{4CDEE365-CF0D-A0E6-946C-EB85A280884E}"/>
              </a:ext>
            </a:extLst>
          </p:cNvPr>
          <p:cNvSpPr>
            <a:spLocks noGrp="1"/>
          </p:cNvSpPr>
          <p:nvPr>
            <p:ph sz="quarter" idx="21"/>
          </p:nvPr>
        </p:nvSpPr>
        <p:spPr>
          <a:xfrm>
            <a:off x="4386532" y="940907"/>
            <a:ext cx="7489509" cy="5386741"/>
          </a:xfrm>
        </p:spPr>
        <p:txBody>
          <a:bodyPr>
            <a:normAutofit fontScale="92500" lnSpcReduction="20000"/>
          </a:bodyPr>
          <a:lstStyle/>
          <a:p>
            <a:pPr>
              <a:buFont typeface="Arial" panose="020B0604020202020204" pitchFamily="34" charset="0"/>
              <a:buChar char="•"/>
            </a:pPr>
            <a:r>
              <a:rPr lang="en-US" dirty="0">
                <a:latin typeface="Segoe UI" panose="020B0502040204020203" pitchFamily="34" charset="0"/>
                <a:cs typeface="Segoe UI" panose="020B0502040204020203" pitchFamily="34" charset="0"/>
              </a:rPr>
              <a:t>Voter approval process</a:t>
            </a:r>
          </a:p>
          <a:p>
            <a:pPr>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a:buFont typeface="Arial" panose="020B0604020202020204" pitchFamily="34" charset="0"/>
              <a:buChar char="•"/>
            </a:pPr>
            <a:r>
              <a:rPr lang="en-US" dirty="0">
                <a:latin typeface="Segoe UI" panose="020B0502040204020203" pitchFamily="34" charset="0"/>
                <a:cs typeface="Segoe UI" panose="020B0502040204020203" pitchFamily="34" charset="0"/>
              </a:rPr>
              <a:t>Could levy newly authorized taxes for 30 years from bond issuance, i.e. 2028-2058</a:t>
            </a:r>
          </a:p>
          <a:p>
            <a:pPr>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a:buFont typeface="Arial" panose="020B0604020202020204" pitchFamily="34" charset="0"/>
              <a:buChar char="•"/>
            </a:pPr>
            <a:r>
              <a:rPr lang="en-US" dirty="0">
                <a:latin typeface="Segoe UI" panose="020B0502040204020203" pitchFamily="34" charset="0"/>
                <a:cs typeface="Segoe UI" panose="020B0502040204020203" pitchFamily="34" charset="0"/>
              </a:rPr>
              <a:t>Existing authorized project funding ends after 30 years in 2048 without voter approval to extend</a:t>
            </a:r>
          </a:p>
          <a:p>
            <a:pPr>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a:buFont typeface="Arial" panose="020B0604020202020204" pitchFamily="34" charset="0"/>
              <a:buChar char="•"/>
            </a:pPr>
            <a:r>
              <a:rPr lang="en-US" dirty="0">
                <a:latin typeface="Segoe UI" panose="020B0502040204020203" pitchFamily="34" charset="0"/>
                <a:cs typeface="Segoe UI" panose="020B0502040204020203" pitchFamily="34" charset="0"/>
              </a:rPr>
              <a:t>Since same voter approved taxes are utilized within the same initial bond maturity, there is not a process or legal requirement for a secondary project election</a:t>
            </a:r>
          </a:p>
          <a:p>
            <a:endParaRPr lang="en-US" dirty="0"/>
          </a:p>
        </p:txBody>
      </p:sp>
    </p:spTree>
    <p:extLst>
      <p:ext uri="{BB962C8B-B14F-4D97-AF65-F5344CB8AC3E}">
        <p14:creationId xmlns:p14="http://schemas.microsoft.com/office/powerpoint/2010/main" val="3736050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88E82-E023-5247-CB3E-4FDDDB9DBBE3}"/>
            </a:ext>
          </a:extLst>
        </p:cNvPr>
        <p:cNvGrpSpPr/>
        <p:nvPr/>
      </p:nvGrpSpPr>
      <p:grpSpPr>
        <a:xfrm>
          <a:off x="0" y="0"/>
          <a:ext cx="0" cy="0"/>
          <a:chOff x="0" y="0"/>
          <a:chExt cx="0" cy="0"/>
        </a:xfrm>
      </p:grpSpPr>
      <p:sp>
        <p:nvSpPr>
          <p:cNvPr id="54" name="Text Placeholder 53">
            <a:extLst>
              <a:ext uri="{FF2B5EF4-FFF2-40B4-BE49-F238E27FC236}">
                <a16:creationId xmlns:a16="http://schemas.microsoft.com/office/drawing/2014/main" id="{82A9CF19-E18C-A8F4-7D1E-48B72630D37B}"/>
              </a:ext>
            </a:extLst>
          </p:cNvPr>
          <p:cNvSpPr>
            <a:spLocks noGrp="1"/>
          </p:cNvSpPr>
          <p:nvPr>
            <p:ph type="body" sz="quarter" idx="20"/>
          </p:nvPr>
        </p:nvSpPr>
        <p:spPr/>
        <p:txBody>
          <a:bodyPr>
            <a:normAutofit/>
          </a:bodyPr>
          <a:lstStyle/>
          <a:p>
            <a:r>
              <a:rPr lang="en-US" sz="4000" dirty="0">
                <a:latin typeface="Segoe UI" panose="020B0502040204020203" pitchFamily="34" charset="0"/>
                <a:cs typeface="Segoe UI" panose="020B0502040204020203" pitchFamily="34" charset="0"/>
              </a:rPr>
              <a:t>Next Steps</a:t>
            </a:r>
          </a:p>
        </p:txBody>
      </p:sp>
      <p:pic>
        <p:nvPicPr>
          <p:cNvPr id="6" name="Picture Placeholder 5">
            <a:extLst>
              <a:ext uri="{FF2B5EF4-FFF2-40B4-BE49-F238E27FC236}">
                <a16:creationId xmlns:a16="http://schemas.microsoft.com/office/drawing/2014/main" id="{EA55131A-DF85-C7EE-9C60-8A0FDA159544}"/>
              </a:ext>
            </a:extLst>
          </p:cNvPr>
          <p:cNvPicPr>
            <a:picLocks noGrp="1" noChangeAspect="1"/>
          </p:cNvPicPr>
          <p:nvPr>
            <p:ph type="pic" sz="quarter" idx="13"/>
          </p:nvPr>
        </p:nvPicPr>
        <p:blipFill>
          <a:blip r:embed="rId3"/>
          <a:srcRect l="1034" r="1034"/>
          <a:stretch>
            <a:fillRect/>
          </a:stretch>
        </p:blipFill>
        <p:spPr>
          <a:prstGeom prst="rect">
            <a:avLst/>
          </a:prstGeom>
        </p:spPr>
      </p:pic>
      <p:sp>
        <p:nvSpPr>
          <p:cNvPr id="12" name="Content Placeholder 2">
            <a:extLst>
              <a:ext uri="{FF2B5EF4-FFF2-40B4-BE49-F238E27FC236}">
                <a16:creationId xmlns:a16="http://schemas.microsoft.com/office/drawing/2014/main" id="{9BF83826-9BE5-D8EB-8FE3-EE111BC7E94F}"/>
              </a:ext>
            </a:extLst>
          </p:cNvPr>
          <p:cNvSpPr txBox="1">
            <a:spLocks/>
          </p:cNvSpPr>
          <p:nvPr/>
        </p:nvSpPr>
        <p:spPr>
          <a:xfrm>
            <a:off x="3901440" y="1203910"/>
            <a:ext cx="7974601" cy="445017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800" b="1" dirty="0">
                <a:solidFill>
                  <a:schemeClr val="bg1"/>
                </a:solidFill>
                <a:latin typeface="Segoe UI" panose="020B0502040204020203" pitchFamily="34" charset="0"/>
                <a:cs typeface="Segoe UI" panose="020B0502040204020203" pitchFamily="34" charset="0"/>
              </a:rPr>
              <a:t>Today</a:t>
            </a:r>
            <a:r>
              <a:rPr lang="en-US" sz="2800" dirty="0">
                <a:solidFill>
                  <a:schemeClr val="bg1"/>
                </a:solidFill>
                <a:latin typeface="Segoe UI" panose="020B0502040204020203" pitchFamily="34" charset="0"/>
                <a:cs typeface="Segoe UI" panose="020B0502040204020203" pitchFamily="34" charset="0"/>
              </a:rPr>
              <a:t>: Council action on Master Agreement Regarding Cowboys Stadium Extension </a:t>
            </a:r>
          </a:p>
          <a:p>
            <a:pPr lvl="2"/>
            <a:r>
              <a:rPr lang="en-US" sz="2400" dirty="0">
                <a:solidFill>
                  <a:schemeClr val="bg1"/>
                </a:solidFill>
                <a:latin typeface="Segoe UI" panose="020B0502040204020203" pitchFamily="34" charset="0"/>
                <a:cs typeface="Segoe UI" panose="020B0502040204020203" pitchFamily="34" charset="0"/>
              </a:rPr>
              <a:t>Lease Amendment, Franchise Amendment, Purchase Option Amendment, Lease Guaranty Amendment, and Charitable Contribution Amendment</a:t>
            </a:r>
          </a:p>
          <a:p>
            <a:pPr lvl="1"/>
            <a:endParaRPr lang="en-US" sz="2800" dirty="0">
              <a:solidFill>
                <a:schemeClr val="bg1"/>
              </a:solidFill>
              <a:latin typeface="Segoe UI" panose="020B0502040204020203" pitchFamily="34" charset="0"/>
              <a:cs typeface="Segoe UI" panose="020B0502040204020203" pitchFamily="34" charset="0"/>
            </a:endParaRPr>
          </a:p>
          <a:p>
            <a:pPr lvl="1"/>
            <a:r>
              <a:rPr lang="en-US" sz="2800" b="1" dirty="0">
                <a:solidFill>
                  <a:schemeClr val="bg1"/>
                </a:solidFill>
                <a:latin typeface="Segoe UI" panose="020B0502040204020203" pitchFamily="34" charset="0"/>
                <a:cs typeface="Segoe UI" panose="020B0502040204020203" pitchFamily="34" charset="0"/>
              </a:rPr>
              <a:t>Late 2027</a:t>
            </a:r>
            <a:r>
              <a:rPr lang="en-US" sz="2800" dirty="0">
                <a:solidFill>
                  <a:schemeClr val="bg1"/>
                </a:solidFill>
                <a:latin typeface="Segoe UI" panose="020B0502040204020203" pitchFamily="34" charset="0"/>
                <a:cs typeface="Segoe UI" panose="020B0502040204020203" pitchFamily="34" charset="0"/>
              </a:rPr>
              <a:t>: Council action on 2018 bond refunding to open lien </a:t>
            </a:r>
          </a:p>
          <a:p>
            <a:pPr lvl="1"/>
            <a:endParaRPr lang="en-US" sz="2800" dirty="0">
              <a:solidFill>
                <a:schemeClr val="bg1"/>
              </a:solidFill>
              <a:latin typeface="Segoe UI" panose="020B0502040204020203" pitchFamily="34" charset="0"/>
              <a:cs typeface="Segoe UI" panose="020B0502040204020203" pitchFamily="34" charset="0"/>
            </a:endParaRPr>
          </a:p>
          <a:p>
            <a:pPr lvl="1"/>
            <a:r>
              <a:rPr lang="en-US" sz="2800" b="1" dirty="0">
                <a:solidFill>
                  <a:schemeClr val="bg1"/>
                </a:solidFill>
                <a:latin typeface="Segoe UI" panose="020B0502040204020203" pitchFamily="34" charset="0"/>
                <a:cs typeface="Segoe UI" panose="020B0502040204020203" pitchFamily="34" charset="0"/>
              </a:rPr>
              <a:t>Early 2028</a:t>
            </a:r>
            <a:r>
              <a:rPr lang="en-US" sz="2800" dirty="0">
                <a:solidFill>
                  <a:schemeClr val="bg1"/>
                </a:solidFill>
                <a:latin typeface="Segoe UI" panose="020B0502040204020203" pitchFamily="34" charset="0"/>
                <a:cs typeface="Segoe UI" panose="020B0502040204020203" pitchFamily="34" charset="0"/>
              </a:rPr>
              <a:t>: Refunding closes and all amendments are executed extending Cowboys commitments</a:t>
            </a:r>
          </a:p>
          <a:p>
            <a:pPr marL="0" indent="0">
              <a:buFont typeface="Arial" panose="020B0604020202020204" pitchFamily="34" charset="0"/>
              <a:buNone/>
            </a:pPr>
            <a:endParaRPr lang="en-US" sz="1059" dirty="0">
              <a:solidFill>
                <a:schemeClr val="bg1"/>
              </a:solidFill>
              <a:latin typeface="Segoe UI" panose="020B0502040204020203" pitchFamily="34" charset="0"/>
              <a:cs typeface="Segoe UI" panose="020B0502040204020203" pitchFamily="34" charset="0"/>
            </a:endParaRPr>
          </a:p>
          <a:p>
            <a:pPr marL="403433" lvl="1" indent="0">
              <a:buFont typeface="Arial" panose="020B0604020202020204" pitchFamily="34" charset="0"/>
              <a:buNone/>
            </a:pPr>
            <a:endParaRPr lang="en-US"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87520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1DF2B-D2D7-91B7-0854-1A8CF12C236B}"/>
            </a:ext>
          </a:extLst>
        </p:cNvPr>
        <p:cNvGrpSpPr/>
        <p:nvPr/>
      </p:nvGrpSpPr>
      <p:grpSpPr>
        <a:xfrm>
          <a:off x="0" y="0"/>
          <a:ext cx="0" cy="0"/>
          <a:chOff x="0" y="0"/>
          <a:chExt cx="0" cy="0"/>
        </a:xfrm>
      </p:grpSpPr>
      <p:sp>
        <p:nvSpPr>
          <p:cNvPr id="54" name="Text Placeholder 53">
            <a:extLst>
              <a:ext uri="{FF2B5EF4-FFF2-40B4-BE49-F238E27FC236}">
                <a16:creationId xmlns:a16="http://schemas.microsoft.com/office/drawing/2014/main" id="{BD853B22-43CE-567A-8395-5E35C85E3B9A}"/>
              </a:ext>
            </a:extLst>
          </p:cNvPr>
          <p:cNvSpPr>
            <a:spLocks noGrp="1"/>
          </p:cNvSpPr>
          <p:nvPr>
            <p:ph type="body" sz="quarter" idx="20"/>
          </p:nvPr>
        </p:nvSpPr>
        <p:spPr>
          <a:xfrm>
            <a:off x="315960" y="723437"/>
            <a:ext cx="3413606" cy="2331523"/>
          </a:xfrm>
        </p:spPr>
        <p:txBody>
          <a:bodyPr>
            <a:normAutofit/>
          </a:bodyPr>
          <a:lstStyle/>
          <a:p>
            <a:r>
              <a:rPr lang="en-US" sz="4000" dirty="0">
                <a:latin typeface="Segoe UI" panose="020B0502040204020203" pitchFamily="34" charset="0"/>
                <a:cs typeface="Segoe UI" panose="020B0502040204020203" pitchFamily="34" charset="0"/>
              </a:rPr>
              <a:t>Summary</a:t>
            </a:r>
          </a:p>
        </p:txBody>
      </p:sp>
      <p:pic>
        <p:nvPicPr>
          <p:cNvPr id="6" name="Picture Placeholder 5">
            <a:extLst>
              <a:ext uri="{FF2B5EF4-FFF2-40B4-BE49-F238E27FC236}">
                <a16:creationId xmlns:a16="http://schemas.microsoft.com/office/drawing/2014/main" id="{3E56B4AD-10E3-8479-70D8-077D09AEDDD6}"/>
              </a:ext>
            </a:extLst>
          </p:cNvPr>
          <p:cNvPicPr>
            <a:picLocks noGrp="1" noChangeAspect="1"/>
          </p:cNvPicPr>
          <p:nvPr>
            <p:ph type="pic" sz="quarter" idx="13"/>
          </p:nvPr>
        </p:nvPicPr>
        <p:blipFill>
          <a:blip r:embed="rId3"/>
          <a:srcRect l="18020" r="18020"/>
          <a:stretch>
            <a:fillRect/>
          </a:stretch>
        </p:blipFill>
        <p:spPr>
          <a:prstGeom prst="rect">
            <a:avLst/>
          </a:prstGeom>
        </p:spPr>
      </p:pic>
      <p:sp>
        <p:nvSpPr>
          <p:cNvPr id="3" name="Content Placeholder 2">
            <a:extLst>
              <a:ext uri="{FF2B5EF4-FFF2-40B4-BE49-F238E27FC236}">
                <a16:creationId xmlns:a16="http://schemas.microsoft.com/office/drawing/2014/main" id="{282EE422-553A-DBEF-8D92-0528D05228CE}"/>
              </a:ext>
            </a:extLst>
          </p:cNvPr>
          <p:cNvSpPr>
            <a:spLocks noGrp="1"/>
          </p:cNvSpPr>
          <p:nvPr>
            <p:ph sz="quarter" idx="21"/>
          </p:nvPr>
        </p:nvSpPr>
        <p:spPr>
          <a:xfrm>
            <a:off x="4045525" y="808781"/>
            <a:ext cx="7850723" cy="5957779"/>
          </a:xfrm>
        </p:spPr>
        <p:txBody>
          <a:bodyPr>
            <a:normAutofit fontScale="85000" lnSpcReduction="20000"/>
          </a:bodyPr>
          <a:lstStyle/>
          <a:p>
            <a:pPr>
              <a:buFont typeface="Arial" panose="020B0604020202020204" pitchFamily="34" charset="0"/>
              <a:buChar char="•"/>
            </a:pPr>
            <a:r>
              <a:rPr lang="en-US" sz="2400" b="1" dirty="0">
                <a:latin typeface="Segoe UI" panose="020B0502040204020203" pitchFamily="34" charset="0"/>
                <a:cs typeface="Segoe UI" panose="020B0502040204020203" pitchFamily="34" charset="0"/>
              </a:rPr>
              <a:t>Team Investment</a:t>
            </a:r>
          </a:p>
          <a:p>
            <a:pPr lvl="1">
              <a:buFont typeface="Arial" panose="020B0604020202020204" pitchFamily="34" charset="0"/>
              <a:buChar char="•"/>
            </a:pPr>
            <a:r>
              <a:rPr lang="en-US" sz="2000" dirty="0">
                <a:latin typeface="Segoe UI" panose="020B0502040204020203" pitchFamily="34" charset="0"/>
                <a:cs typeface="Segoe UI" panose="020B0502040204020203" pitchFamily="34" charset="0"/>
              </a:rPr>
              <a:t>Team Advances All Funds</a:t>
            </a:r>
          </a:p>
          <a:p>
            <a:pPr lvl="1">
              <a:buFont typeface="Arial" panose="020B0604020202020204" pitchFamily="34" charset="0"/>
              <a:buChar char="•"/>
            </a:pPr>
            <a:r>
              <a:rPr lang="en-US" sz="2000" dirty="0">
                <a:latin typeface="Segoe UI" panose="020B0502040204020203" pitchFamily="34" charset="0"/>
                <a:cs typeface="Segoe UI" panose="020B0502040204020203" pitchFamily="34" charset="0"/>
              </a:rPr>
              <a:t>City Reimburses Up to $273M NPV from venue taxes that are already approved for collection</a:t>
            </a:r>
          </a:p>
          <a:p>
            <a:pPr marL="403433" lvl="1" indent="0">
              <a:buNone/>
            </a:pPr>
            <a:endParaRPr lang="en-US" sz="2000" dirty="0">
              <a:latin typeface="Segoe UI" panose="020B0502040204020203" pitchFamily="34" charset="0"/>
              <a:cs typeface="Segoe UI" panose="020B0502040204020203" pitchFamily="34" charset="0"/>
            </a:endParaRPr>
          </a:p>
          <a:p>
            <a:pPr>
              <a:buFont typeface="Arial" panose="020B0604020202020204" pitchFamily="34" charset="0"/>
              <a:buChar char="•"/>
            </a:pPr>
            <a:r>
              <a:rPr lang="en-US" sz="2400" b="1" dirty="0">
                <a:latin typeface="Segoe UI" panose="020B0502040204020203" pitchFamily="34" charset="0"/>
                <a:cs typeface="Segoe UI" panose="020B0502040204020203" pitchFamily="34" charset="0"/>
              </a:rPr>
              <a:t>City Funding From Existing Venue Tax Fund</a:t>
            </a:r>
          </a:p>
          <a:p>
            <a:pPr lvl="1">
              <a:buFont typeface="Arial" panose="020B0604020202020204" pitchFamily="34" charset="0"/>
              <a:buChar char="•"/>
            </a:pPr>
            <a:r>
              <a:rPr lang="en-US" sz="2000" dirty="0">
                <a:latin typeface="Segoe UI" panose="020B0502040204020203" pitchFamily="34" charset="0"/>
                <a:cs typeface="Segoe UI" panose="020B0502040204020203" pitchFamily="34" charset="0"/>
              </a:rPr>
              <a:t>No new taxes, same 30 year end to the taxes in 2048</a:t>
            </a:r>
          </a:p>
          <a:p>
            <a:pPr lvl="1">
              <a:buFont typeface="Arial" panose="020B0604020202020204" pitchFamily="34" charset="0"/>
              <a:buChar char="•"/>
            </a:pPr>
            <a:r>
              <a:rPr lang="en-US" sz="2000" dirty="0">
                <a:latin typeface="Segoe UI" panose="020B0502040204020203" pitchFamily="34" charset="0"/>
                <a:cs typeface="Segoe UI" panose="020B0502040204020203" pitchFamily="34" charset="0"/>
              </a:rPr>
              <a:t>Plan to refinance existing bonds to same 2048 maturity</a:t>
            </a:r>
          </a:p>
          <a:p>
            <a:pPr lvl="1">
              <a:buFont typeface="Arial" panose="020B0604020202020204" pitchFamily="34" charset="0"/>
              <a:buChar char="•"/>
            </a:pPr>
            <a:r>
              <a:rPr lang="en-US" sz="2000" dirty="0">
                <a:latin typeface="Segoe UI" panose="020B0502040204020203" pitchFamily="34" charset="0"/>
                <a:cs typeface="Segoe UI" panose="020B0502040204020203" pitchFamily="34" charset="0"/>
              </a:rPr>
              <a:t>Funds not required for debt service available for eligible venue expenses</a:t>
            </a:r>
          </a:p>
          <a:p>
            <a:pPr lvl="1">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a:p>
            <a:pPr>
              <a:buFont typeface="Arial" panose="020B0604020202020204" pitchFamily="34" charset="0"/>
              <a:buChar char="•"/>
            </a:pPr>
            <a:r>
              <a:rPr lang="en-US" sz="2400" b="1" dirty="0">
                <a:latin typeface="Segoe UI" panose="020B0502040204020203" pitchFamily="34" charset="0"/>
                <a:cs typeface="Segoe UI" panose="020B0502040204020203" pitchFamily="34" charset="0"/>
              </a:rPr>
              <a:t>Impact and Rationale</a:t>
            </a:r>
          </a:p>
          <a:p>
            <a:pPr lvl="1">
              <a:buFont typeface="Arial" panose="020B0604020202020204" pitchFamily="34" charset="0"/>
              <a:buChar char="•"/>
            </a:pPr>
            <a:r>
              <a:rPr lang="en-US" sz="2000" dirty="0">
                <a:latin typeface="Segoe UI" panose="020B0502040204020203" pitchFamily="34" charset="0"/>
                <a:cs typeface="Segoe UI" panose="020B0502040204020203" pitchFamily="34" charset="0"/>
              </a:rPr>
              <a:t>$324M annual impact/$9.7B total impact over 30 years</a:t>
            </a:r>
          </a:p>
          <a:p>
            <a:pPr lvl="1">
              <a:buFont typeface="Arial" panose="020B0604020202020204" pitchFamily="34" charset="0"/>
              <a:buChar char="•"/>
            </a:pPr>
            <a:r>
              <a:rPr lang="en-US" sz="2000" dirty="0">
                <a:latin typeface="Segoe UI" panose="020B0502040204020203" pitchFamily="34" charset="0"/>
                <a:cs typeface="Segoe UI" panose="020B0502040204020203" pitchFamily="34" charset="0"/>
              </a:rPr>
              <a:t>$458M fiscal impact to City over 15-year extension</a:t>
            </a:r>
          </a:p>
          <a:p>
            <a:pPr lvl="1">
              <a:buFont typeface="Arial" panose="020B0604020202020204" pitchFamily="34" charset="0"/>
              <a:buChar char="•"/>
            </a:pPr>
            <a:r>
              <a:rPr lang="en-US" sz="2000" dirty="0">
                <a:latin typeface="Segoe UI" panose="020B0502040204020203" pitchFamily="34" charset="0"/>
                <a:cs typeface="Segoe UI" panose="020B0502040204020203" pitchFamily="34" charset="0"/>
              </a:rPr>
              <a:t>Enhanced public safety</a:t>
            </a:r>
          </a:p>
          <a:p>
            <a:pPr lvl="1">
              <a:buFont typeface="Arial" panose="020B0604020202020204" pitchFamily="34" charset="0"/>
              <a:buChar char="•"/>
            </a:pPr>
            <a:r>
              <a:rPr lang="en-US" sz="2000" dirty="0">
                <a:latin typeface="Segoe UI" panose="020B0502040204020203" pitchFamily="34" charset="0"/>
                <a:cs typeface="Segoe UI" panose="020B0502040204020203" pitchFamily="34" charset="0"/>
              </a:rPr>
              <a:t>Protection of public infrastructure and assets</a:t>
            </a:r>
          </a:p>
          <a:p>
            <a:pPr lvl="1">
              <a:buFont typeface="Arial" panose="020B0604020202020204" pitchFamily="34" charset="0"/>
              <a:buChar char="•"/>
            </a:pPr>
            <a:r>
              <a:rPr lang="en-US" sz="2000" dirty="0">
                <a:latin typeface="Segoe UI" panose="020B0502040204020203" pitchFamily="34" charset="0"/>
                <a:cs typeface="Segoe UI" panose="020B0502040204020203" pitchFamily="34" charset="0"/>
              </a:rPr>
              <a:t>Sustained economic return</a:t>
            </a:r>
          </a:p>
          <a:p>
            <a:pPr lvl="1">
              <a:buFont typeface="Arial" panose="020B0604020202020204" pitchFamily="34" charset="0"/>
              <a:buChar char="•"/>
            </a:pPr>
            <a:r>
              <a:rPr lang="en-US" sz="2000" dirty="0">
                <a:latin typeface="Segoe UI" panose="020B0502040204020203" pitchFamily="34" charset="0"/>
                <a:cs typeface="Segoe UI" panose="020B0502040204020203" pitchFamily="34" charset="0"/>
              </a:rPr>
              <a:t>Mitigation of future risks</a:t>
            </a:r>
          </a:p>
          <a:p>
            <a:pPr lvl="1">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a:p>
            <a:endParaRPr lang="en-US" sz="2000" dirty="0"/>
          </a:p>
        </p:txBody>
      </p:sp>
    </p:spTree>
    <p:extLst>
      <p:ext uri="{BB962C8B-B14F-4D97-AF65-F5344CB8AC3E}">
        <p14:creationId xmlns:p14="http://schemas.microsoft.com/office/powerpoint/2010/main" val="2382513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7861A-2BF3-B72C-E662-62A37A23180F}"/>
            </a:ext>
          </a:extLst>
        </p:cNvPr>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B332A701-E274-EF3D-F07E-CF05D64B8B51}"/>
              </a:ext>
            </a:extLst>
          </p:cNvPr>
          <p:cNvPicPr>
            <a:picLocks noChangeAspect="1"/>
          </p:cNvPicPr>
          <p:nvPr/>
        </p:nvPicPr>
        <p:blipFill>
          <a:blip r:embed="rId2"/>
          <a:srcRect l="18020" t="11662" r="18020" b="21575"/>
          <a:stretch>
            <a:fillRect/>
          </a:stretch>
        </p:blipFill>
        <p:spPr>
          <a:xfrm>
            <a:off x="0" y="-1"/>
            <a:ext cx="12192000" cy="6858001"/>
          </a:xfrm>
          <a:prstGeom prst="rect">
            <a:avLst/>
          </a:prstGeom>
        </p:spPr>
      </p:pic>
      <p:sp>
        <p:nvSpPr>
          <p:cNvPr id="12" name="Rectangle 11">
            <a:extLst>
              <a:ext uri="{FF2B5EF4-FFF2-40B4-BE49-F238E27FC236}">
                <a16:creationId xmlns:a16="http://schemas.microsoft.com/office/drawing/2014/main" id="{ECE1AE84-C3EC-F079-D6D0-5363E6B82A57}"/>
              </a:ext>
            </a:extLst>
          </p:cNvPr>
          <p:cNvSpPr/>
          <p:nvPr/>
        </p:nvSpPr>
        <p:spPr>
          <a:xfrm>
            <a:off x="0" y="-1"/>
            <a:ext cx="12192000" cy="6858001"/>
          </a:xfrm>
          <a:prstGeom prst="rect">
            <a:avLst/>
          </a:prstGeom>
          <a:solidFill>
            <a:schemeClr val="tx2">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076EEEBC-7A71-E029-9155-08187D495578}"/>
              </a:ext>
            </a:extLst>
          </p:cNvPr>
          <p:cNvSpPr>
            <a:spLocks noGrp="1"/>
          </p:cNvSpPr>
          <p:nvPr>
            <p:ph type="body" sz="quarter" idx="10"/>
          </p:nvPr>
        </p:nvSpPr>
        <p:spPr>
          <a:xfrm>
            <a:off x="364562" y="-1"/>
            <a:ext cx="5130982" cy="1893394"/>
          </a:xfrm>
        </p:spPr>
        <p:txBody>
          <a:bodyPr/>
          <a:lstStyle/>
          <a:p>
            <a:pPr algn="l"/>
            <a:r>
              <a:rPr lang="en-US" sz="6600" dirty="0">
                <a:latin typeface="Segoe UI" panose="020B0502040204020203" pitchFamily="34" charset="0"/>
                <a:cs typeface="Segoe UI" panose="020B0502040204020203" pitchFamily="34" charset="0"/>
              </a:rPr>
              <a:t>Discussion</a:t>
            </a:r>
          </a:p>
        </p:txBody>
      </p:sp>
      <p:pic>
        <p:nvPicPr>
          <p:cNvPr id="17" name="Picture 16" descr="Logo, company name&#10;&#10;Description automatically generated">
            <a:extLst>
              <a:ext uri="{FF2B5EF4-FFF2-40B4-BE49-F238E27FC236}">
                <a16:creationId xmlns:a16="http://schemas.microsoft.com/office/drawing/2014/main" id="{5F48AB99-AC02-0857-AD6E-F483FC69BF08}"/>
              </a:ext>
            </a:extLst>
          </p:cNvPr>
          <p:cNvPicPr>
            <a:picLocks noChangeAspect="1"/>
          </p:cNvPicPr>
          <p:nvPr/>
        </p:nvPicPr>
        <p:blipFill>
          <a:blip r:embed="rId3"/>
          <a:stretch>
            <a:fillRect/>
          </a:stretch>
        </p:blipFill>
        <p:spPr>
          <a:xfrm>
            <a:off x="10185149" y="5066056"/>
            <a:ext cx="1738627" cy="1512285"/>
          </a:xfrm>
          <a:prstGeom prst="rect">
            <a:avLst/>
          </a:prstGeom>
        </p:spPr>
      </p:pic>
    </p:spTree>
    <p:extLst>
      <p:ext uri="{BB962C8B-B14F-4D97-AF65-F5344CB8AC3E}">
        <p14:creationId xmlns:p14="http://schemas.microsoft.com/office/powerpoint/2010/main" val="3252723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D8F51-83E9-8502-FF28-697F2F2827D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9D5E2E3-295B-8816-F525-C7C6D8CCA999}"/>
              </a:ext>
            </a:extLst>
          </p:cNvPr>
          <p:cNvSpPr>
            <a:spLocks noGrp="1"/>
          </p:cNvSpPr>
          <p:nvPr>
            <p:ph type="title"/>
          </p:nvPr>
        </p:nvSpPr>
        <p:spPr>
          <a:xfrm>
            <a:off x="838200" y="217176"/>
            <a:ext cx="10515600" cy="1325563"/>
          </a:xfrm>
        </p:spPr>
        <p:txBody>
          <a:bodyPr/>
          <a:lstStyle/>
          <a:p>
            <a:r>
              <a:rPr lang="en-US" b="1" dirty="0">
                <a:latin typeface="Segoe UI" panose="020B0502040204020203" pitchFamily="34" charset="0"/>
                <a:cs typeface="Segoe UI" panose="020B0502040204020203" pitchFamily="34" charset="0"/>
              </a:rPr>
              <a:t>Initial Debt Service Schedule</a:t>
            </a:r>
          </a:p>
        </p:txBody>
      </p:sp>
      <p:sp>
        <p:nvSpPr>
          <p:cNvPr id="9" name="Content Placeholder 8">
            <a:extLst>
              <a:ext uri="{FF2B5EF4-FFF2-40B4-BE49-F238E27FC236}">
                <a16:creationId xmlns:a16="http://schemas.microsoft.com/office/drawing/2014/main" id="{40554A05-F916-B3D5-CDD3-3749E379AFC6}"/>
              </a:ext>
            </a:extLst>
          </p:cNvPr>
          <p:cNvSpPr>
            <a:spLocks noGrp="1"/>
          </p:cNvSpPr>
          <p:nvPr>
            <p:ph sz="quarter" idx="1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id="{8907B8A9-B059-6A21-CFA3-C17F272C8004}"/>
              </a:ext>
            </a:extLst>
          </p:cNvPr>
          <p:cNvPicPr>
            <a:picLocks noChangeAspect="1"/>
          </p:cNvPicPr>
          <p:nvPr/>
        </p:nvPicPr>
        <p:blipFill>
          <a:blip r:embed="rId2"/>
          <a:stretch>
            <a:fillRect/>
          </a:stretch>
        </p:blipFill>
        <p:spPr>
          <a:xfrm>
            <a:off x="1761368" y="1237129"/>
            <a:ext cx="8842597" cy="5340727"/>
          </a:xfrm>
          <a:prstGeom prst="rect">
            <a:avLst/>
          </a:prstGeom>
        </p:spPr>
      </p:pic>
    </p:spTree>
    <p:extLst>
      <p:ext uri="{BB962C8B-B14F-4D97-AF65-F5344CB8AC3E}">
        <p14:creationId xmlns:p14="http://schemas.microsoft.com/office/powerpoint/2010/main" val="4182731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9584E-E877-9079-57AC-DEB34915E132}"/>
            </a:ext>
          </a:extLst>
        </p:cNvPr>
        <p:cNvGrpSpPr/>
        <p:nvPr/>
      </p:nvGrpSpPr>
      <p:grpSpPr>
        <a:xfrm>
          <a:off x="0" y="0"/>
          <a:ext cx="0" cy="0"/>
          <a:chOff x="0" y="0"/>
          <a:chExt cx="0" cy="0"/>
        </a:xfrm>
      </p:grpSpPr>
      <p:sp>
        <p:nvSpPr>
          <p:cNvPr id="54" name="Text Placeholder 53">
            <a:extLst>
              <a:ext uri="{FF2B5EF4-FFF2-40B4-BE49-F238E27FC236}">
                <a16:creationId xmlns:a16="http://schemas.microsoft.com/office/drawing/2014/main" id="{949DCA4B-C5FD-BE14-8A09-37812331933C}"/>
              </a:ext>
            </a:extLst>
          </p:cNvPr>
          <p:cNvSpPr>
            <a:spLocks noGrp="1"/>
          </p:cNvSpPr>
          <p:nvPr>
            <p:ph type="body" sz="quarter" idx="20"/>
          </p:nvPr>
        </p:nvSpPr>
        <p:spPr>
          <a:xfrm>
            <a:off x="157980" y="762781"/>
            <a:ext cx="3729566" cy="2331523"/>
          </a:xfrm>
        </p:spPr>
        <p:txBody>
          <a:bodyPr>
            <a:normAutofit/>
          </a:bodyPr>
          <a:lstStyle/>
          <a:p>
            <a:r>
              <a:rPr lang="en-US" sz="4000" dirty="0">
                <a:latin typeface="Segoe UI" panose="020B0502040204020203" pitchFamily="34" charset="0"/>
                <a:cs typeface="Segoe UI" panose="020B0502040204020203" pitchFamily="34" charset="0"/>
              </a:rPr>
              <a:t>Extension Overview</a:t>
            </a:r>
          </a:p>
        </p:txBody>
      </p:sp>
      <p:sp>
        <p:nvSpPr>
          <p:cNvPr id="9" name="Content Placeholder 8">
            <a:extLst>
              <a:ext uri="{FF2B5EF4-FFF2-40B4-BE49-F238E27FC236}">
                <a16:creationId xmlns:a16="http://schemas.microsoft.com/office/drawing/2014/main" id="{BE671C02-0FA4-FC8F-58F8-C68E3F8746C8}"/>
              </a:ext>
            </a:extLst>
          </p:cNvPr>
          <p:cNvSpPr>
            <a:spLocks noGrp="1"/>
          </p:cNvSpPr>
          <p:nvPr>
            <p:ph sz="quarter" idx="21"/>
          </p:nvPr>
        </p:nvSpPr>
        <p:spPr>
          <a:xfrm>
            <a:off x="4374340" y="762781"/>
            <a:ext cx="7320243" cy="5673778"/>
          </a:xfrm>
        </p:spPr>
        <p:txBody>
          <a:bodyPr>
            <a:normAutofit fontScale="92500"/>
          </a:bodyPr>
          <a:lstStyle/>
          <a:p>
            <a:pPr algn="just">
              <a:buFont typeface="Arial" panose="020B0604020202020204" pitchFamily="34" charset="0"/>
              <a:buChar char="•"/>
            </a:pPr>
            <a:r>
              <a:rPr lang="en-US" sz="2400" dirty="0">
                <a:latin typeface="Segoe UI" panose="020B0502040204020203" pitchFamily="34" charset="0"/>
                <a:cs typeface="Segoe UI" panose="020B0502040204020203" pitchFamily="34" charset="0"/>
              </a:rPr>
              <a:t>Opportunity to extend Dallas Cowboys lease at AT&amp;T Stadium for 15 years; current lease ends in 2040, new extension would terminate in 2055</a:t>
            </a:r>
          </a:p>
          <a:p>
            <a:pPr algn="just">
              <a:buFont typeface="Arial" panose="020B0604020202020204" pitchFamily="34" charset="0"/>
              <a:buChar char="•"/>
            </a:pPr>
            <a:r>
              <a:rPr lang="en-US" sz="2400" dirty="0">
                <a:latin typeface="Segoe UI" panose="020B0502040204020203" pitchFamily="34" charset="0"/>
                <a:cs typeface="Segoe UI" panose="020B0502040204020203" pitchFamily="34" charset="0"/>
              </a:rPr>
              <a:t>$3M total annual revenue - $2M rent, $500K naming rights, and $500k charitable contributions to continue for additional 15 years instead of dropping to $1M annually under current lease</a:t>
            </a:r>
          </a:p>
          <a:p>
            <a:pPr algn="just">
              <a:buFont typeface="Arial" panose="020B0604020202020204" pitchFamily="34" charset="0"/>
              <a:buChar char="•"/>
            </a:pPr>
            <a:r>
              <a:rPr lang="en-US" sz="2400" dirty="0">
                <a:latin typeface="Segoe UI" panose="020B0502040204020203" pitchFamily="34" charset="0"/>
                <a:cs typeface="Segoe UI" panose="020B0502040204020203" pitchFamily="34" charset="0"/>
              </a:rPr>
              <a:t>$32M total new revenue for City during term</a:t>
            </a:r>
          </a:p>
          <a:p>
            <a:pPr algn="just">
              <a:buFont typeface="Arial" panose="020B0604020202020204" pitchFamily="34" charset="0"/>
              <a:buChar char="•"/>
            </a:pPr>
            <a:r>
              <a:rPr lang="en-US" sz="2400" dirty="0">
                <a:latin typeface="Segoe UI" panose="020B0502040204020203" pitchFamily="34" charset="0"/>
                <a:cs typeface="Segoe UI" panose="020B0502040204020203" pitchFamily="34" charset="0"/>
              </a:rPr>
              <a:t>Cowboys to advance $273M in complex improvements to be reimbursed by City over time</a:t>
            </a:r>
          </a:p>
          <a:p>
            <a:pPr algn="just">
              <a:buFont typeface="Arial" panose="020B0604020202020204" pitchFamily="34" charset="0"/>
              <a:buChar char="•"/>
            </a:pPr>
            <a:r>
              <a:rPr lang="en-US" sz="2400" dirty="0">
                <a:latin typeface="Segoe UI" panose="020B0502040204020203" pitchFamily="34" charset="0"/>
                <a:cs typeface="Segoe UI" panose="020B0502040204020203" pitchFamily="34" charset="0"/>
              </a:rPr>
              <a:t>Reimbursement comes from voter-approved venue taxes that are solely dedicated to the stadiums</a:t>
            </a:r>
          </a:p>
          <a:p>
            <a:pPr algn="just">
              <a:buFont typeface="Arial" panose="020B0604020202020204" pitchFamily="34" charset="0"/>
              <a:buChar char="•"/>
            </a:pPr>
            <a:r>
              <a:rPr lang="en-US" sz="2400" dirty="0">
                <a:latin typeface="Segoe UI" panose="020B0502040204020203" pitchFamily="34" charset="0"/>
                <a:cs typeface="Segoe UI" panose="020B0502040204020203" pitchFamily="34" charset="0"/>
              </a:rPr>
              <a:t>No new or increased taxes or extension of current bond maturity date (2048)</a:t>
            </a:r>
          </a:p>
          <a:p>
            <a:pPr algn="just"/>
            <a:endParaRPr lang="en-US" dirty="0">
              <a:latin typeface="Segoe UI" panose="020B0502040204020203" pitchFamily="34" charset="0"/>
              <a:cs typeface="Segoe UI" panose="020B0502040204020203" pitchFamily="34" charset="0"/>
            </a:endParaRPr>
          </a:p>
        </p:txBody>
      </p:sp>
      <p:pic>
        <p:nvPicPr>
          <p:cNvPr id="2" name="Picture Placeholder 5">
            <a:extLst>
              <a:ext uri="{FF2B5EF4-FFF2-40B4-BE49-F238E27FC236}">
                <a16:creationId xmlns:a16="http://schemas.microsoft.com/office/drawing/2014/main" id="{5A90093D-12F1-1BBA-E119-E7877E4DBBD7}"/>
              </a:ext>
            </a:extLst>
          </p:cNvPr>
          <p:cNvPicPr>
            <a:picLocks noChangeAspect="1"/>
          </p:cNvPicPr>
          <p:nvPr/>
        </p:nvPicPr>
        <p:blipFill>
          <a:blip r:embed="rId3"/>
          <a:srcRect l="5706" r="5706"/>
          <a:stretch>
            <a:fillRect/>
          </a:stretch>
        </p:blipFill>
        <p:spPr>
          <a:xfrm>
            <a:off x="0" y="3429000"/>
            <a:ext cx="4045524" cy="3429000"/>
          </a:xfrm>
          <a:prstGeom prst="rect">
            <a:avLst/>
          </a:prstGeom>
        </p:spPr>
      </p:pic>
    </p:spTree>
    <p:extLst>
      <p:ext uri="{BB962C8B-B14F-4D97-AF65-F5344CB8AC3E}">
        <p14:creationId xmlns:p14="http://schemas.microsoft.com/office/powerpoint/2010/main" val="1026370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DEBD3-1C82-9D7E-461C-9A8F4685D17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4B0C979-5459-80EE-BF2A-D410056FB9C0}"/>
              </a:ext>
            </a:extLst>
          </p:cNvPr>
          <p:cNvSpPr>
            <a:spLocks noGrp="1"/>
          </p:cNvSpPr>
          <p:nvPr>
            <p:ph type="title"/>
          </p:nvPr>
        </p:nvSpPr>
        <p:spPr>
          <a:xfrm>
            <a:off x="838200" y="217176"/>
            <a:ext cx="10515600" cy="1325563"/>
          </a:xfrm>
        </p:spPr>
        <p:txBody>
          <a:bodyPr/>
          <a:lstStyle/>
          <a:p>
            <a:r>
              <a:rPr lang="en-US" b="1" dirty="0">
                <a:latin typeface="Segoe UI" panose="020B0502040204020203" pitchFamily="34" charset="0"/>
                <a:cs typeface="Segoe UI" panose="020B0502040204020203" pitchFamily="34" charset="0"/>
              </a:rPr>
              <a:t>Current Debt Service Schedule</a:t>
            </a:r>
          </a:p>
        </p:txBody>
      </p:sp>
      <p:sp>
        <p:nvSpPr>
          <p:cNvPr id="9" name="Content Placeholder 8">
            <a:extLst>
              <a:ext uri="{FF2B5EF4-FFF2-40B4-BE49-F238E27FC236}">
                <a16:creationId xmlns:a16="http://schemas.microsoft.com/office/drawing/2014/main" id="{2578C163-1FCE-6B60-F5A3-CDC9E948DEC6}"/>
              </a:ext>
            </a:extLst>
          </p:cNvPr>
          <p:cNvSpPr>
            <a:spLocks noGrp="1"/>
          </p:cNvSpPr>
          <p:nvPr>
            <p:ph sz="quarter" idx="1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ED6DF22A-B129-2F04-BAEA-FAFB65C2F5A1}"/>
              </a:ext>
            </a:extLst>
          </p:cNvPr>
          <p:cNvPicPr>
            <a:picLocks noChangeAspect="1"/>
          </p:cNvPicPr>
          <p:nvPr/>
        </p:nvPicPr>
        <p:blipFill>
          <a:blip r:embed="rId2"/>
          <a:stretch>
            <a:fillRect/>
          </a:stretch>
        </p:blipFill>
        <p:spPr>
          <a:xfrm>
            <a:off x="1769052" y="1298601"/>
            <a:ext cx="9149960" cy="5432611"/>
          </a:xfrm>
          <a:prstGeom prst="rect">
            <a:avLst/>
          </a:prstGeom>
        </p:spPr>
      </p:pic>
    </p:spTree>
    <p:extLst>
      <p:ext uri="{BB962C8B-B14F-4D97-AF65-F5344CB8AC3E}">
        <p14:creationId xmlns:p14="http://schemas.microsoft.com/office/powerpoint/2010/main" val="2643689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3DE97-22F2-005B-EEA0-F35796E35CA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2F2884A-AE4B-C1E1-0116-A0DCFADFBA6F}"/>
              </a:ext>
            </a:extLst>
          </p:cNvPr>
          <p:cNvSpPr>
            <a:spLocks noGrp="1"/>
          </p:cNvSpPr>
          <p:nvPr>
            <p:ph type="title"/>
          </p:nvPr>
        </p:nvSpPr>
        <p:spPr>
          <a:xfrm>
            <a:off x="838200" y="217176"/>
            <a:ext cx="10515600" cy="1325563"/>
          </a:xfrm>
        </p:spPr>
        <p:txBody>
          <a:bodyPr/>
          <a:lstStyle/>
          <a:p>
            <a:r>
              <a:rPr lang="en-US" b="1" dirty="0">
                <a:latin typeface="Segoe UI" panose="020B0502040204020203" pitchFamily="34" charset="0"/>
                <a:cs typeface="Segoe UI" panose="020B0502040204020203" pitchFamily="34" charset="0"/>
              </a:rPr>
              <a:t>Combined Debt Service Comparison</a:t>
            </a:r>
          </a:p>
        </p:txBody>
      </p:sp>
      <p:sp>
        <p:nvSpPr>
          <p:cNvPr id="9" name="Content Placeholder 8">
            <a:extLst>
              <a:ext uri="{FF2B5EF4-FFF2-40B4-BE49-F238E27FC236}">
                <a16:creationId xmlns:a16="http://schemas.microsoft.com/office/drawing/2014/main" id="{E2DCBC59-E1F5-6A2E-4CE2-13C753C60BD3}"/>
              </a:ext>
            </a:extLst>
          </p:cNvPr>
          <p:cNvSpPr>
            <a:spLocks noGrp="1"/>
          </p:cNvSpPr>
          <p:nvPr>
            <p:ph sz="quarter" idx="1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D60789D0-A0BC-A066-E364-C1FB95DE3962}"/>
              </a:ext>
            </a:extLst>
          </p:cNvPr>
          <p:cNvPicPr>
            <a:picLocks noChangeAspect="1"/>
          </p:cNvPicPr>
          <p:nvPr/>
        </p:nvPicPr>
        <p:blipFill>
          <a:blip r:embed="rId2"/>
          <a:stretch>
            <a:fillRect/>
          </a:stretch>
        </p:blipFill>
        <p:spPr>
          <a:xfrm>
            <a:off x="991342" y="1275550"/>
            <a:ext cx="10400980" cy="5448304"/>
          </a:xfrm>
          <a:prstGeom prst="rect">
            <a:avLst/>
          </a:prstGeom>
        </p:spPr>
      </p:pic>
    </p:spTree>
    <p:extLst>
      <p:ext uri="{BB962C8B-B14F-4D97-AF65-F5344CB8AC3E}">
        <p14:creationId xmlns:p14="http://schemas.microsoft.com/office/powerpoint/2010/main" val="1753600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36796A-9E8B-497F-A981-31B496B19363}"/>
              </a:ext>
            </a:extLst>
          </p:cNvPr>
          <p:cNvPicPr>
            <a:picLocks noChangeAspect="1"/>
          </p:cNvPicPr>
          <p:nvPr/>
        </p:nvPicPr>
        <p:blipFill>
          <a:blip r:embed="rId2"/>
          <a:stretch>
            <a:fillRect/>
          </a:stretch>
        </p:blipFill>
        <p:spPr>
          <a:xfrm>
            <a:off x="0" y="0"/>
            <a:ext cx="12192000" cy="1403350"/>
          </a:xfrm>
          <a:prstGeom prst="rect">
            <a:avLst/>
          </a:prstGeom>
        </p:spPr>
      </p:pic>
      <p:sp>
        <p:nvSpPr>
          <p:cNvPr id="4" name="Rectangle 3">
            <a:extLst>
              <a:ext uri="{FF2B5EF4-FFF2-40B4-BE49-F238E27FC236}">
                <a16:creationId xmlns:a16="http://schemas.microsoft.com/office/drawing/2014/main" id="{CEDE2583-357E-487D-8A1C-091507307DC8}"/>
              </a:ext>
            </a:extLst>
          </p:cNvPr>
          <p:cNvSpPr/>
          <p:nvPr/>
        </p:nvSpPr>
        <p:spPr>
          <a:xfrm>
            <a:off x="-15" y="-9145"/>
            <a:ext cx="12191985" cy="14124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59FFE11-B223-463A-9833-A1BAF0A8E59C}"/>
              </a:ext>
            </a:extLst>
          </p:cNvPr>
          <p:cNvSpPr/>
          <p:nvPr/>
        </p:nvSpPr>
        <p:spPr>
          <a:xfrm>
            <a:off x="-46" y="0"/>
            <a:ext cx="12191985" cy="1412495"/>
          </a:xfrm>
          <a:prstGeom prst="rect">
            <a:avLst/>
          </a:prstGeom>
          <a:solidFill>
            <a:srgbClr val="156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1CFD7AD-4AC1-4A50-832D-235A306A5112}"/>
              </a:ext>
            </a:extLst>
          </p:cNvPr>
          <p:cNvPicPr>
            <a:picLocks noChangeAspect="1"/>
          </p:cNvPicPr>
          <p:nvPr/>
        </p:nvPicPr>
        <p:blipFill rotWithShape="1">
          <a:blip r:embed="rId3"/>
          <a:srcRect b="28548"/>
          <a:stretch/>
        </p:blipFill>
        <p:spPr>
          <a:xfrm>
            <a:off x="0" y="1403350"/>
            <a:ext cx="12191969" cy="4929356"/>
          </a:xfrm>
          <a:prstGeom prst="rect">
            <a:avLst/>
          </a:prstGeom>
        </p:spPr>
      </p:pic>
      <p:sp>
        <p:nvSpPr>
          <p:cNvPr id="22" name="Rectangle 21">
            <a:extLst>
              <a:ext uri="{FF2B5EF4-FFF2-40B4-BE49-F238E27FC236}">
                <a16:creationId xmlns:a16="http://schemas.microsoft.com/office/drawing/2014/main" id="{15C30FCF-FD2F-4A2A-869F-2AFB400DCBF3}"/>
              </a:ext>
            </a:extLst>
          </p:cNvPr>
          <p:cNvSpPr/>
          <p:nvPr/>
        </p:nvSpPr>
        <p:spPr>
          <a:xfrm>
            <a:off x="-15" y="1403350"/>
            <a:ext cx="12191969" cy="4929356"/>
          </a:xfrm>
          <a:prstGeom prst="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4">
            <a:extLst>
              <a:ext uri="{FF2B5EF4-FFF2-40B4-BE49-F238E27FC236}">
                <a16:creationId xmlns:a16="http://schemas.microsoft.com/office/drawing/2014/main" id="{7A5BFFC6-B9CF-46D6-BCCB-BABB0630E1E5}"/>
              </a:ext>
            </a:extLst>
          </p:cNvPr>
          <p:cNvSpPr txBox="1">
            <a:spLocks/>
          </p:cNvSpPr>
          <p:nvPr/>
        </p:nvSpPr>
        <p:spPr>
          <a:xfrm>
            <a:off x="2556238" y="1620520"/>
            <a:ext cx="6495802" cy="1730752"/>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8000" b="1" dirty="0">
                <a:solidFill>
                  <a:schemeClr val="bg1"/>
                </a:solidFill>
                <a:latin typeface="Segoe UI" panose="020B0502040204020203" pitchFamily="34" charset="0"/>
                <a:ea typeface="Adobe Gothic Std B" pitchFamily="34" charset="-128"/>
                <a:cs typeface="Segoe UI" panose="020B0502040204020203" pitchFamily="34" charset="0"/>
              </a:rPr>
              <a:t>65 Years</a:t>
            </a:r>
          </a:p>
        </p:txBody>
      </p:sp>
      <p:sp>
        <p:nvSpPr>
          <p:cNvPr id="24" name="TextBox 23">
            <a:extLst>
              <a:ext uri="{FF2B5EF4-FFF2-40B4-BE49-F238E27FC236}">
                <a16:creationId xmlns:a16="http://schemas.microsoft.com/office/drawing/2014/main" id="{FDB9EC17-7AD4-48CC-B17A-DEDB040DC78C}"/>
              </a:ext>
            </a:extLst>
          </p:cNvPr>
          <p:cNvSpPr txBox="1"/>
          <p:nvPr/>
        </p:nvSpPr>
        <p:spPr>
          <a:xfrm>
            <a:off x="2624472" y="4087540"/>
            <a:ext cx="6942993" cy="1077218"/>
          </a:xfrm>
          <a:prstGeom prst="rect">
            <a:avLst/>
          </a:prstGeom>
          <a:noFill/>
        </p:spPr>
        <p:txBody>
          <a:bodyPr wrap="square" rtlCol="0">
            <a:spAutoFit/>
          </a:bodyPr>
          <a:lstStyle/>
          <a:p>
            <a:pPr algn="ctr"/>
            <a:r>
              <a:rPr lang="en-US" sz="3200" b="1" i="1" dirty="0">
                <a:solidFill>
                  <a:schemeClr val="bg1"/>
                </a:solidFill>
                <a:latin typeface="Segoe UI" panose="020B0502040204020203" pitchFamily="34" charset="0"/>
                <a:ea typeface="Adobe Gothic Std B" pitchFamily="34" charset="-128"/>
                <a:cs typeface="Segoe UI" panose="020B0502040204020203" pitchFamily="34" charset="0"/>
              </a:rPr>
              <a:t>OF SPORTS, ENTERTAINMENT AND TOURISM HISTORY IN ARLINGTON</a:t>
            </a:r>
          </a:p>
        </p:txBody>
      </p:sp>
      <p:sp>
        <p:nvSpPr>
          <p:cNvPr id="5" name="Title 1">
            <a:extLst>
              <a:ext uri="{FF2B5EF4-FFF2-40B4-BE49-F238E27FC236}">
                <a16:creationId xmlns:a16="http://schemas.microsoft.com/office/drawing/2014/main" id="{26B1A266-969E-401E-9D9C-D3B534DFB0ED}"/>
              </a:ext>
            </a:extLst>
          </p:cNvPr>
          <p:cNvSpPr txBox="1">
            <a:spLocks/>
          </p:cNvSpPr>
          <p:nvPr/>
        </p:nvSpPr>
        <p:spPr>
          <a:xfrm>
            <a:off x="305510" y="207970"/>
            <a:ext cx="10113645" cy="822960"/>
          </a:xfrm>
          <a:prstGeom prst="rect">
            <a:avLst/>
          </a:prstGeom>
        </p:spPr>
        <p:txBody>
          <a:bodyPr vert="horz" lIns="91440" tIns="0" rIns="91440" bIns="0" rtlCol="0" anchor="b">
            <a:no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US" sz="4800" b="1" dirty="0">
                <a:solidFill>
                  <a:schemeClr val="bg1"/>
                </a:solidFill>
                <a:latin typeface="Segoe UI" panose="020B0502040204020203" pitchFamily="34" charset="0"/>
                <a:cs typeface="Segoe UI" panose="020B0502040204020203" pitchFamily="34" charset="0"/>
              </a:rPr>
              <a:t>History</a:t>
            </a:r>
          </a:p>
        </p:txBody>
      </p:sp>
      <p:sp>
        <p:nvSpPr>
          <p:cNvPr id="2" name="Rectangle 1">
            <a:extLst>
              <a:ext uri="{FF2B5EF4-FFF2-40B4-BE49-F238E27FC236}">
                <a16:creationId xmlns:a16="http://schemas.microsoft.com/office/drawing/2014/main" id="{C2290F75-30C4-3EB9-89B1-28D0253577C9}"/>
              </a:ext>
            </a:extLst>
          </p:cNvPr>
          <p:cNvSpPr/>
          <p:nvPr/>
        </p:nvSpPr>
        <p:spPr>
          <a:xfrm>
            <a:off x="15" y="6332706"/>
            <a:ext cx="12191985" cy="534439"/>
          </a:xfrm>
          <a:prstGeom prst="rect">
            <a:avLst/>
          </a:prstGeom>
          <a:solidFill>
            <a:srgbClr val="156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668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C9AD5-8416-38E2-2990-8C5C7F5A264D}"/>
            </a:ext>
          </a:extLst>
        </p:cNvPr>
        <p:cNvGrpSpPr/>
        <p:nvPr/>
      </p:nvGrpSpPr>
      <p:grpSpPr>
        <a:xfrm>
          <a:off x="0" y="0"/>
          <a:ext cx="0" cy="0"/>
          <a:chOff x="0" y="0"/>
          <a:chExt cx="0" cy="0"/>
        </a:xfrm>
      </p:grpSpPr>
      <p:sp>
        <p:nvSpPr>
          <p:cNvPr id="54" name="Text Placeholder 53">
            <a:extLst>
              <a:ext uri="{FF2B5EF4-FFF2-40B4-BE49-F238E27FC236}">
                <a16:creationId xmlns:a16="http://schemas.microsoft.com/office/drawing/2014/main" id="{D9D2CF4E-5A28-0422-1986-E1CA3D4C4DD0}"/>
              </a:ext>
            </a:extLst>
          </p:cNvPr>
          <p:cNvSpPr>
            <a:spLocks noGrp="1"/>
          </p:cNvSpPr>
          <p:nvPr>
            <p:ph type="body" sz="quarter" idx="20"/>
          </p:nvPr>
        </p:nvSpPr>
        <p:spPr/>
        <p:txBody>
          <a:bodyPr>
            <a:normAutofit/>
          </a:bodyPr>
          <a:lstStyle/>
          <a:p>
            <a:r>
              <a:rPr lang="en-US" sz="4000" dirty="0">
                <a:latin typeface="Segoe UI" panose="020B0502040204020203" pitchFamily="34" charset="0"/>
                <a:cs typeface="Segoe UI" panose="020B0502040204020203" pitchFamily="34" charset="0"/>
              </a:rPr>
              <a:t>Policy Foundation</a:t>
            </a:r>
          </a:p>
        </p:txBody>
      </p:sp>
      <p:pic>
        <p:nvPicPr>
          <p:cNvPr id="6" name="Picture Placeholder 5">
            <a:extLst>
              <a:ext uri="{FF2B5EF4-FFF2-40B4-BE49-F238E27FC236}">
                <a16:creationId xmlns:a16="http://schemas.microsoft.com/office/drawing/2014/main" id="{B2E8285E-BCE7-E088-321B-003539C9CD87}"/>
              </a:ext>
            </a:extLst>
          </p:cNvPr>
          <p:cNvPicPr>
            <a:picLocks noGrp="1" noChangeAspect="1"/>
          </p:cNvPicPr>
          <p:nvPr>
            <p:ph type="pic" sz="quarter" idx="13"/>
          </p:nvPr>
        </p:nvPicPr>
        <p:blipFill>
          <a:blip r:embed="rId3"/>
          <a:srcRect l="1034" r="1034"/>
          <a:stretch>
            <a:fillRect/>
          </a:stretch>
        </p:blipFill>
        <p:spPr>
          <a:prstGeom prst="rect">
            <a:avLst/>
          </a:prstGeom>
        </p:spPr>
      </p:pic>
      <p:grpSp>
        <p:nvGrpSpPr>
          <p:cNvPr id="4" name="Group 3">
            <a:extLst>
              <a:ext uri="{FF2B5EF4-FFF2-40B4-BE49-F238E27FC236}">
                <a16:creationId xmlns:a16="http://schemas.microsoft.com/office/drawing/2014/main" id="{2BC8BE93-0C86-6808-F826-C492CEDDA931}"/>
              </a:ext>
            </a:extLst>
          </p:cNvPr>
          <p:cNvGrpSpPr/>
          <p:nvPr/>
        </p:nvGrpSpPr>
        <p:grpSpPr>
          <a:xfrm>
            <a:off x="8385048" y="496819"/>
            <a:ext cx="2805938" cy="2531151"/>
            <a:chOff x="6093647" y="225341"/>
            <a:chExt cx="2339431" cy="2446663"/>
          </a:xfrm>
        </p:grpSpPr>
        <p:pic>
          <p:nvPicPr>
            <p:cNvPr id="5" name="Picture 3" descr="X:\Long Range\_Staff Folders\Lyndsay\Cordish-Live\December 15 Council Documents\Presentation Materials\Images\Entertainment District Map CC 11-6-07.jpg">
              <a:extLst>
                <a:ext uri="{FF2B5EF4-FFF2-40B4-BE49-F238E27FC236}">
                  <a16:creationId xmlns:a16="http://schemas.microsoft.com/office/drawing/2014/main" id="{0F6F5A49-70D1-9E96-AD2C-5F2BF702D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647" y="1158255"/>
              <a:ext cx="2339431" cy="1513749"/>
            </a:xfrm>
            <a:prstGeom prst="rect">
              <a:avLst/>
            </a:prstGeom>
            <a:noFill/>
            <a:ln w="31750">
              <a:solidFill>
                <a:schemeClr val="tx2"/>
              </a:solidFill>
            </a:ln>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97EA32FA-78B0-B1E9-31B8-BF918320C5CE}"/>
                </a:ext>
              </a:extLst>
            </p:cNvPr>
            <p:cNvSpPr txBox="1">
              <a:spLocks/>
            </p:cNvSpPr>
            <p:nvPr/>
          </p:nvSpPr>
          <p:spPr>
            <a:xfrm>
              <a:off x="6691863" y="225341"/>
              <a:ext cx="1143000" cy="685800"/>
            </a:xfrm>
            <a:prstGeom prst="rect">
              <a:avLst/>
            </a:prstGeom>
          </p:spPr>
          <p:txBody>
            <a:bodyPr vert="horz">
              <a:normAutofit/>
            </a:bodyPr>
            <a:lstStyle>
              <a:lvl1pPr marL="457200" indent="-457200" algn="l" rtl="0" eaLnBrk="1" latinLnBrk="0" hangingPunct="1">
                <a:spcBef>
                  <a:spcPts val="700"/>
                </a:spcBef>
                <a:buClr>
                  <a:schemeClr val="accent2"/>
                </a:buClr>
                <a:buSzPct val="110000"/>
                <a:buFont typeface="Arial" panose="020B0604020202020204" pitchFamily="34" charset="0"/>
                <a:buChar char="•"/>
                <a:defRPr kumimoji="0" sz="4000" kern="1200">
                  <a:solidFill>
                    <a:schemeClr val="tx1"/>
                  </a:solidFill>
                  <a:latin typeface="+mn-lt"/>
                  <a:ea typeface="+mn-ea"/>
                  <a:cs typeface="+mn-cs"/>
                </a:defRPr>
              </a:lvl1pPr>
              <a:lvl2pPr marL="822960" indent="-457200" algn="l" rtl="0" eaLnBrk="1" latinLnBrk="0" hangingPunct="1">
                <a:spcBef>
                  <a:spcPts val="550"/>
                </a:spcBef>
                <a:buClr>
                  <a:schemeClr val="accent2"/>
                </a:buClr>
                <a:buSzPct val="110000"/>
                <a:buFont typeface="Arial" panose="020B0604020202020204" pitchFamily="34" charset="0"/>
                <a:buChar char="•"/>
                <a:defRPr kumimoji="0" sz="3200" kern="1200">
                  <a:solidFill>
                    <a:schemeClr val="tx1"/>
                  </a:solidFill>
                  <a:latin typeface="+mn-lt"/>
                  <a:ea typeface="+mn-ea"/>
                  <a:cs typeface="+mn-cs"/>
                </a:defRPr>
              </a:lvl2pPr>
              <a:lvl3pPr marL="1028700" indent="-342900" algn="l" rtl="0" eaLnBrk="1" latinLnBrk="0" hangingPunct="1">
                <a:spcBef>
                  <a:spcPts val="500"/>
                </a:spcBef>
                <a:buClr>
                  <a:schemeClr val="accent2"/>
                </a:buClr>
                <a:buSzPct val="110000"/>
                <a:buFont typeface="Arial" panose="020B0604020202020204" pitchFamily="34" charset="0"/>
                <a:buChar char="•"/>
                <a:defRPr kumimoji="0" sz="2300" kern="1200">
                  <a:solidFill>
                    <a:schemeClr val="tx1"/>
                  </a:solidFill>
                  <a:latin typeface="+mn-lt"/>
                  <a:ea typeface="+mn-ea"/>
                  <a:cs typeface="+mn-cs"/>
                </a:defRPr>
              </a:lvl3pPr>
              <a:lvl4pPr marL="1485900" indent="-342900" algn="l" rtl="0" eaLnBrk="1" latinLnBrk="0" hangingPunct="1">
                <a:spcBef>
                  <a:spcPts val="400"/>
                </a:spcBef>
                <a:buClr>
                  <a:schemeClr val="accent2"/>
                </a:buClr>
                <a:buSzPct val="110000"/>
                <a:buFont typeface="Arial" panose="020B0604020202020204" pitchFamily="34" charset="0"/>
                <a:buChar char="•"/>
                <a:defRPr kumimoji="0" sz="2000" kern="1200">
                  <a:solidFill>
                    <a:schemeClr val="tx1"/>
                  </a:solidFill>
                  <a:latin typeface="+mn-lt"/>
                  <a:ea typeface="+mn-ea"/>
                  <a:cs typeface="+mn-cs"/>
                </a:defRPr>
              </a:lvl4pPr>
              <a:lvl5pPr marL="1943100" indent="-342900" algn="l" rtl="0" eaLnBrk="1" latinLnBrk="0" hangingPunct="1">
                <a:spcBef>
                  <a:spcPts val="400"/>
                </a:spcBef>
                <a:buClr>
                  <a:schemeClr val="accent2"/>
                </a:buClr>
                <a:buSzPct val="110000"/>
                <a:buFont typeface="Arial" panose="020B0604020202020204" pitchFamily="34" charset="0"/>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n-US" sz="3400" b="1" u="sng" dirty="0">
                  <a:solidFill>
                    <a:schemeClr val="bg1"/>
                  </a:solidFill>
                  <a:latin typeface="Myriad Pro" pitchFamily="34" charset="0"/>
                </a:rPr>
                <a:t>2007</a:t>
              </a:r>
              <a:endParaRPr lang="en-US" sz="1100" u="sng" dirty="0">
                <a:solidFill>
                  <a:schemeClr val="bg1"/>
                </a:solidFill>
                <a:latin typeface="Myriad Pro" pitchFamily="34" charset="0"/>
              </a:endParaRPr>
            </a:p>
          </p:txBody>
        </p:sp>
      </p:grpSp>
      <p:grpSp>
        <p:nvGrpSpPr>
          <p:cNvPr id="17" name="Group 16">
            <a:extLst>
              <a:ext uri="{FF2B5EF4-FFF2-40B4-BE49-F238E27FC236}">
                <a16:creationId xmlns:a16="http://schemas.microsoft.com/office/drawing/2014/main" id="{FF348729-AFE2-8A08-79BC-742667D355D2}"/>
              </a:ext>
            </a:extLst>
          </p:cNvPr>
          <p:cNvGrpSpPr/>
          <p:nvPr/>
        </p:nvGrpSpPr>
        <p:grpSpPr>
          <a:xfrm>
            <a:off x="4784803" y="3087752"/>
            <a:ext cx="1945181" cy="2604727"/>
            <a:chOff x="6108661" y="3224118"/>
            <a:chExt cx="1812185" cy="2409329"/>
          </a:xfrm>
        </p:grpSpPr>
        <p:pic>
          <p:nvPicPr>
            <p:cNvPr id="19" name="Picture 5" descr="X:\Long Range\_Staff Folders\Lyndsay\Cordish-Live\December 15 Council Documents\Presentation Materials\Images\Comp Plan Cover.jpg">
              <a:extLst>
                <a:ext uri="{FF2B5EF4-FFF2-40B4-BE49-F238E27FC236}">
                  <a16:creationId xmlns:a16="http://schemas.microsoft.com/office/drawing/2014/main" id="{865B3877-8872-D831-31AB-4108A14559C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956" b="11956"/>
            <a:stretch/>
          </p:blipFill>
          <p:spPr bwMode="auto">
            <a:xfrm>
              <a:off x="6108661" y="3909918"/>
              <a:ext cx="1812185" cy="1723529"/>
            </a:xfrm>
            <a:prstGeom prst="rect">
              <a:avLst/>
            </a:prstGeom>
            <a:noFill/>
            <a:ln w="31750">
              <a:solidFill>
                <a:schemeClr val="tx2"/>
              </a:solidFill>
            </a:ln>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id="{A9E85169-61FC-5179-7A13-0F152D0F1155}"/>
                </a:ext>
              </a:extLst>
            </p:cNvPr>
            <p:cNvSpPr txBox="1">
              <a:spLocks/>
            </p:cNvSpPr>
            <p:nvPr/>
          </p:nvSpPr>
          <p:spPr>
            <a:xfrm>
              <a:off x="6443253" y="3224118"/>
              <a:ext cx="1143000" cy="685800"/>
            </a:xfrm>
            <a:prstGeom prst="rect">
              <a:avLst/>
            </a:prstGeom>
          </p:spPr>
          <p:txBody>
            <a:bodyPr vert="horz">
              <a:normAutofit/>
            </a:bodyPr>
            <a:lstStyle>
              <a:lvl1pPr marL="457200" indent="-457200" algn="l" rtl="0" eaLnBrk="1" latinLnBrk="0" hangingPunct="1">
                <a:spcBef>
                  <a:spcPts val="700"/>
                </a:spcBef>
                <a:buClr>
                  <a:schemeClr val="accent2"/>
                </a:buClr>
                <a:buSzPct val="110000"/>
                <a:buFont typeface="Arial" panose="020B0604020202020204" pitchFamily="34" charset="0"/>
                <a:buChar char="•"/>
                <a:defRPr kumimoji="0" sz="4000" kern="1200">
                  <a:solidFill>
                    <a:schemeClr val="tx1"/>
                  </a:solidFill>
                  <a:latin typeface="+mn-lt"/>
                  <a:ea typeface="+mn-ea"/>
                  <a:cs typeface="+mn-cs"/>
                </a:defRPr>
              </a:lvl1pPr>
              <a:lvl2pPr marL="822960" indent="-457200" algn="l" rtl="0" eaLnBrk="1" latinLnBrk="0" hangingPunct="1">
                <a:spcBef>
                  <a:spcPts val="550"/>
                </a:spcBef>
                <a:buClr>
                  <a:schemeClr val="accent2"/>
                </a:buClr>
                <a:buSzPct val="110000"/>
                <a:buFont typeface="Arial" panose="020B0604020202020204" pitchFamily="34" charset="0"/>
                <a:buChar char="•"/>
                <a:defRPr kumimoji="0" sz="3200" kern="1200">
                  <a:solidFill>
                    <a:schemeClr val="tx1"/>
                  </a:solidFill>
                  <a:latin typeface="+mn-lt"/>
                  <a:ea typeface="+mn-ea"/>
                  <a:cs typeface="+mn-cs"/>
                </a:defRPr>
              </a:lvl2pPr>
              <a:lvl3pPr marL="1028700" indent="-342900" algn="l" rtl="0" eaLnBrk="1" latinLnBrk="0" hangingPunct="1">
                <a:spcBef>
                  <a:spcPts val="500"/>
                </a:spcBef>
                <a:buClr>
                  <a:schemeClr val="accent2"/>
                </a:buClr>
                <a:buSzPct val="110000"/>
                <a:buFont typeface="Arial" panose="020B0604020202020204" pitchFamily="34" charset="0"/>
                <a:buChar char="•"/>
                <a:defRPr kumimoji="0" sz="2300" kern="1200">
                  <a:solidFill>
                    <a:schemeClr val="tx1"/>
                  </a:solidFill>
                  <a:latin typeface="+mn-lt"/>
                  <a:ea typeface="+mn-ea"/>
                  <a:cs typeface="+mn-cs"/>
                </a:defRPr>
              </a:lvl3pPr>
              <a:lvl4pPr marL="1485900" indent="-342900" algn="l" rtl="0" eaLnBrk="1" latinLnBrk="0" hangingPunct="1">
                <a:spcBef>
                  <a:spcPts val="400"/>
                </a:spcBef>
                <a:buClr>
                  <a:schemeClr val="accent2"/>
                </a:buClr>
                <a:buSzPct val="110000"/>
                <a:buFont typeface="Arial" panose="020B0604020202020204" pitchFamily="34" charset="0"/>
                <a:buChar char="•"/>
                <a:defRPr kumimoji="0" sz="2000" kern="1200">
                  <a:solidFill>
                    <a:schemeClr val="tx1"/>
                  </a:solidFill>
                  <a:latin typeface="+mn-lt"/>
                  <a:ea typeface="+mn-ea"/>
                  <a:cs typeface="+mn-cs"/>
                </a:defRPr>
              </a:lvl4pPr>
              <a:lvl5pPr marL="1943100" indent="-342900" algn="l" rtl="0" eaLnBrk="1" latinLnBrk="0" hangingPunct="1">
                <a:spcBef>
                  <a:spcPts val="400"/>
                </a:spcBef>
                <a:buClr>
                  <a:schemeClr val="accent2"/>
                </a:buClr>
                <a:buSzPct val="110000"/>
                <a:buFont typeface="Arial" panose="020B0604020202020204" pitchFamily="34" charset="0"/>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n-US" sz="3100" b="1" u="sng" dirty="0">
                  <a:solidFill>
                    <a:schemeClr val="bg1"/>
                  </a:solidFill>
                  <a:latin typeface="Myriad Pro" pitchFamily="34" charset="0"/>
                </a:rPr>
                <a:t>2015</a:t>
              </a:r>
              <a:endParaRPr lang="en-US" sz="3100" u="sng" dirty="0">
                <a:solidFill>
                  <a:schemeClr val="bg1"/>
                </a:solidFill>
                <a:latin typeface="Myriad Pro" pitchFamily="34" charset="0"/>
              </a:endParaRPr>
            </a:p>
          </p:txBody>
        </p:sp>
      </p:grpSp>
      <p:grpSp>
        <p:nvGrpSpPr>
          <p:cNvPr id="21" name="Group 20">
            <a:extLst>
              <a:ext uri="{FF2B5EF4-FFF2-40B4-BE49-F238E27FC236}">
                <a16:creationId xmlns:a16="http://schemas.microsoft.com/office/drawing/2014/main" id="{38A31C88-9FDC-1DF7-17E3-153AB1A85AFD}"/>
              </a:ext>
            </a:extLst>
          </p:cNvPr>
          <p:cNvGrpSpPr/>
          <p:nvPr/>
        </p:nvGrpSpPr>
        <p:grpSpPr>
          <a:xfrm>
            <a:off x="4784803" y="525563"/>
            <a:ext cx="1945181" cy="2502407"/>
            <a:chOff x="963406" y="282392"/>
            <a:chExt cx="1594368" cy="2839167"/>
          </a:xfrm>
        </p:grpSpPr>
        <p:pic>
          <p:nvPicPr>
            <p:cNvPr id="22" name="Picture 2" descr="X:\Long Range\_Staff Folders\Lyndsay\Cordish-Live\December 15 Council Documents\Presentation Materials\Images\Glorypark Map.jpg">
              <a:extLst>
                <a:ext uri="{FF2B5EF4-FFF2-40B4-BE49-F238E27FC236}">
                  <a16:creationId xmlns:a16="http://schemas.microsoft.com/office/drawing/2014/main" id="{54307F20-F58A-DCA9-8F09-B3475B379F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3406" y="1058259"/>
              <a:ext cx="1594368" cy="2063300"/>
            </a:xfrm>
            <a:prstGeom prst="rect">
              <a:avLst/>
            </a:prstGeom>
            <a:noFill/>
            <a:ln w="31750">
              <a:solidFill>
                <a:schemeClr val="tx2"/>
              </a:solidFill>
            </a:ln>
            <a:extLst>
              <a:ext uri="{909E8E84-426E-40DD-AFC4-6F175D3DCCD1}">
                <a14:hiddenFill xmlns:a14="http://schemas.microsoft.com/office/drawing/2010/main">
                  <a:solidFill>
                    <a:srgbClr val="FFFFFF"/>
                  </a:solidFill>
                </a14:hiddenFill>
              </a:ext>
            </a:extLst>
          </p:spPr>
        </p:pic>
        <p:sp>
          <p:nvSpPr>
            <p:cNvPr id="23" name="Content Placeholder 2">
              <a:extLst>
                <a:ext uri="{FF2B5EF4-FFF2-40B4-BE49-F238E27FC236}">
                  <a16:creationId xmlns:a16="http://schemas.microsoft.com/office/drawing/2014/main" id="{4AAA09E4-41B3-E8A1-D815-B8FE8A6D1D7F}"/>
                </a:ext>
              </a:extLst>
            </p:cNvPr>
            <p:cNvSpPr txBox="1">
              <a:spLocks/>
            </p:cNvSpPr>
            <p:nvPr/>
          </p:nvSpPr>
          <p:spPr>
            <a:xfrm>
              <a:off x="1160078" y="282392"/>
              <a:ext cx="1143000" cy="685800"/>
            </a:xfrm>
            <a:prstGeom prst="rect">
              <a:avLst/>
            </a:prstGeom>
          </p:spPr>
          <p:txBody>
            <a:bodyPr vert="horz">
              <a:normAutofit lnSpcReduction="10000"/>
            </a:bodyPr>
            <a:lstStyle>
              <a:lvl1pPr marL="457200" indent="-457200" algn="l" rtl="0" eaLnBrk="1" latinLnBrk="0" hangingPunct="1">
                <a:spcBef>
                  <a:spcPts val="700"/>
                </a:spcBef>
                <a:buClr>
                  <a:schemeClr val="accent2"/>
                </a:buClr>
                <a:buSzPct val="110000"/>
                <a:buFont typeface="Arial" panose="020B0604020202020204" pitchFamily="34" charset="0"/>
                <a:buChar char="•"/>
                <a:defRPr kumimoji="0" sz="4000" kern="1200">
                  <a:solidFill>
                    <a:schemeClr val="tx1"/>
                  </a:solidFill>
                  <a:latin typeface="+mn-lt"/>
                  <a:ea typeface="+mn-ea"/>
                  <a:cs typeface="+mn-cs"/>
                </a:defRPr>
              </a:lvl1pPr>
              <a:lvl2pPr marL="822960" indent="-457200" algn="l" rtl="0" eaLnBrk="1" latinLnBrk="0" hangingPunct="1">
                <a:spcBef>
                  <a:spcPts val="550"/>
                </a:spcBef>
                <a:buClr>
                  <a:schemeClr val="accent2"/>
                </a:buClr>
                <a:buSzPct val="110000"/>
                <a:buFont typeface="Arial" panose="020B0604020202020204" pitchFamily="34" charset="0"/>
                <a:buChar char="•"/>
                <a:defRPr kumimoji="0" sz="3200" kern="1200">
                  <a:solidFill>
                    <a:schemeClr val="tx1"/>
                  </a:solidFill>
                  <a:latin typeface="+mn-lt"/>
                  <a:ea typeface="+mn-ea"/>
                  <a:cs typeface="+mn-cs"/>
                </a:defRPr>
              </a:lvl2pPr>
              <a:lvl3pPr marL="1028700" indent="-342900" algn="l" rtl="0" eaLnBrk="1" latinLnBrk="0" hangingPunct="1">
                <a:spcBef>
                  <a:spcPts val="500"/>
                </a:spcBef>
                <a:buClr>
                  <a:schemeClr val="accent2"/>
                </a:buClr>
                <a:buSzPct val="110000"/>
                <a:buFont typeface="Arial" panose="020B0604020202020204" pitchFamily="34" charset="0"/>
                <a:buChar char="•"/>
                <a:defRPr kumimoji="0" sz="2300" kern="1200">
                  <a:solidFill>
                    <a:schemeClr val="tx1"/>
                  </a:solidFill>
                  <a:latin typeface="+mn-lt"/>
                  <a:ea typeface="+mn-ea"/>
                  <a:cs typeface="+mn-cs"/>
                </a:defRPr>
              </a:lvl3pPr>
              <a:lvl4pPr marL="1485900" indent="-342900" algn="l" rtl="0" eaLnBrk="1" latinLnBrk="0" hangingPunct="1">
                <a:spcBef>
                  <a:spcPts val="400"/>
                </a:spcBef>
                <a:buClr>
                  <a:schemeClr val="accent2"/>
                </a:buClr>
                <a:buSzPct val="110000"/>
                <a:buFont typeface="Arial" panose="020B0604020202020204" pitchFamily="34" charset="0"/>
                <a:buChar char="•"/>
                <a:defRPr kumimoji="0" sz="2000" kern="1200">
                  <a:solidFill>
                    <a:schemeClr val="tx1"/>
                  </a:solidFill>
                  <a:latin typeface="+mn-lt"/>
                  <a:ea typeface="+mn-ea"/>
                  <a:cs typeface="+mn-cs"/>
                </a:defRPr>
              </a:lvl4pPr>
              <a:lvl5pPr marL="1943100" indent="-342900" algn="l" rtl="0" eaLnBrk="1" latinLnBrk="0" hangingPunct="1">
                <a:spcBef>
                  <a:spcPts val="400"/>
                </a:spcBef>
                <a:buClr>
                  <a:schemeClr val="accent2"/>
                </a:buClr>
                <a:buSzPct val="110000"/>
                <a:buFont typeface="Arial" panose="020B0604020202020204" pitchFamily="34" charset="0"/>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ts val="1200"/>
                </a:spcBef>
                <a:spcAft>
                  <a:spcPts val="1200"/>
                </a:spcAft>
                <a:buFont typeface="Arial" panose="020B0604020202020204" pitchFamily="34" charset="0"/>
                <a:buNone/>
              </a:pPr>
              <a:r>
                <a:rPr lang="en-US" sz="3400" b="1" u="sng" dirty="0">
                  <a:solidFill>
                    <a:schemeClr val="bg1"/>
                  </a:solidFill>
                  <a:latin typeface="Myriad Pro" pitchFamily="34" charset="0"/>
                </a:rPr>
                <a:t>2006</a:t>
              </a:r>
              <a:endParaRPr lang="en-US" sz="1100" u="sng" dirty="0">
                <a:solidFill>
                  <a:schemeClr val="bg1"/>
                </a:solidFill>
                <a:latin typeface="Myriad Pro" pitchFamily="34" charset="0"/>
              </a:endParaRPr>
            </a:p>
          </p:txBody>
        </p:sp>
      </p:grpSp>
      <p:grpSp>
        <p:nvGrpSpPr>
          <p:cNvPr id="26" name="Group 25">
            <a:extLst>
              <a:ext uri="{FF2B5EF4-FFF2-40B4-BE49-F238E27FC236}">
                <a16:creationId xmlns:a16="http://schemas.microsoft.com/office/drawing/2014/main" id="{3E0BBA45-AA8C-5422-0158-4CE2411CCEF1}"/>
              </a:ext>
            </a:extLst>
          </p:cNvPr>
          <p:cNvGrpSpPr/>
          <p:nvPr/>
        </p:nvGrpSpPr>
        <p:grpSpPr>
          <a:xfrm>
            <a:off x="8648637" y="3087752"/>
            <a:ext cx="2278759" cy="2686136"/>
            <a:chOff x="8986083" y="3521753"/>
            <a:chExt cx="2278759" cy="2686136"/>
          </a:xfrm>
        </p:grpSpPr>
        <p:sp>
          <p:nvSpPr>
            <p:cNvPr id="16" name="Content Placeholder 2">
              <a:extLst>
                <a:ext uri="{FF2B5EF4-FFF2-40B4-BE49-F238E27FC236}">
                  <a16:creationId xmlns:a16="http://schemas.microsoft.com/office/drawing/2014/main" id="{A9DB10FB-75FD-CA4B-28FE-CD9EF8F51AC0}"/>
                </a:ext>
              </a:extLst>
            </p:cNvPr>
            <p:cNvSpPr txBox="1">
              <a:spLocks/>
            </p:cNvSpPr>
            <p:nvPr/>
          </p:nvSpPr>
          <p:spPr>
            <a:xfrm>
              <a:off x="9551054" y="3521753"/>
              <a:ext cx="1148816" cy="640962"/>
            </a:xfrm>
            <a:prstGeom prst="rect">
              <a:avLst/>
            </a:prstGeom>
          </p:spPr>
          <p:txBody>
            <a:bodyPr vert="horz">
              <a:normAutofit/>
            </a:bodyPr>
            <a:lstStyle>
              <a:lvl1pPr marL="457200" indent="-457200" algn="l" rtl="0" eaLnBrk="1" latinLnBrk="0" hangingPunct="1">
                <a:spcBef>
                  <a:spcPts val="700"/>
                </a:spcBef>
                <a:buClr>
                  <a:schemeClr val="accent2"/>
                </a:buClr>
                <a:buSzPct val="110000"/>
                <a:buFont typeface="Arial" panose="020B0604020202020204" pitchFamily="34" charset="0"/>
                <a:buChar char="•"/>
                <a:defRPr kumimoji="0" sz="4000" kern="1200">
                  <a:solidFill>
                    <a:schemeClr val="tx1"/>
                  </a:solidFill>
                  <a:latin typeface="+mn-lt"/>
                  <a:ea typeface="+mn-ea"/>
                  <a:cs typeface="+mn-cs"/>
                </a:defRPr>
              </a:lvl1pPr>
              <a:lvl2pPr marL="822960" indent="-457200" algn="l" rtl="0" eaLnBrk="1" latinLnBrk="0" hangingPunct="1">
                <a:spcBef>
                  <a:spcPts val="550"/>
                </a:spcBef>
                <a:buClr>
                  <a:schemeClr val="accent2"/>
                </a:buClr>
                <a:buSzPct val="110000"/>
                <a:buFont typeface="Arial" panose="020B0604020202020204" pitchFamily="34" charset="0"/>
                <a:buChar char="•"/>
                <a:defRPr kumimoji="0" sz="3200" kern="1200">
                  <a:solidFill>
                    <a:schemeClr val="tx1"/>
                  </a:solidFill>
                  <a:latin typeface="+mn-lt"/>
                  <a:ea typeface="+mn-ea"/>
                  <a:cs typeface="+mn-cs"/>
                </a:defRPr>
              </a:lvl2pPr>
              <a:lvl3pPr marL="1028700" indent="-342900" algn="l" rtl="0" eaLnBrk="1" latinLnBrk="0" hangingPunct="1">
                <a:spcBef>
                  <a:spcPts val="500"/>
                </a:spcBef>
                <a:buClr>
                  <a:schemeClr val="accent2"/>
                </a:buClr>
                <a:buSzPct val="110000"/>
                <a:buFont typeface="Arial" panose="020B0604020202020204" pitchFamily="34" charset="0"/>
                <a:buChar char="•"/>
                <a:defRPr kumimoji="0" sz="2300" kern="1200">
                  <a:solidFill>
                    <a:schemeClr val="tx1"/>
                  </a:solidFill>
                  <a:latin typeface="+mn-lt"/>
                  <a:ea typeface="+mn-ea"/>
                  <a:cs typeface="+mn-cs"/>
                </a:defRPr>
              </a:lvl3pPr>
              <a:lvl4pPr marL="1485900" indent="-342900" algn="l" rtl="0" eaLnBrk="1" latinLnBrk="0" hangingPunct="1">
                <a:spcBef>
                  <a:spcPts val="400"/>
                </a:spcBef>
                <a:buClr>
                  <a:schemeClr val="accent2"/>
                </a:buClr>
                <a:buSzPct val="110000"/>
                <a:buFont typeface="Arial" panose="020B0604020202020204" pitchFamily="34" charset="0"/>
                <a:buChar char="•"/>
                <a:defRPr kumimoji="0" sz="2000" kern="1200">
                  <a:solidFill>
                    <a:schemeClr val="tx1"/>
                  </a:solidFill>
                  <a:latin typeface="+mn-lt"/>
                  <a:ea typeface="+mn-ea"/>
                  <a:cs typeface="+mn-cs"/>
                </a:defRPr>
              </a:lvl4pPr>
              <a:lvl5pPr marL="1943100" indent="-342900" algn="l" rtl="0" eaLnBrk="1" latinLnBrk="0" hangingPunct="1">
                <a:spcBef>
                  <a:spcPts val="400"/>
                </a:spcBef>
                <a:buClr>
                  <a:schemeClr val="accent2"/>
                </a:buClr>
                <a:buSzPct val="110000"/>
                <a:buFont typeface="Arial" panose="020B0604020202020204" pitchFamily="34" charset="0"/>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n-US" sz="3100" b="1" u="sng" dirty="0">
                  <a:solidFill>
                    <a:schemeClr val="bg1"/>
                  </a:solidFill>
                  <a:latin typeface="Myriad Pro" pitchFamily="34" charset="0"/>
                </a:rPr>
                <a:t>2022</a:t>
              </a:r>
              <a:endParaRPr lang="en-US" sz="3100" u="sng" dirty="0">
                <a:solidFill>
                  <a:schemeClr val="bg1"/>
                </a:solidFill>
                <a:latin typeface="Myriad Pro" pitchFamily="34" charset="0"/>
              </a:endParaRPr>
            </a:p>
          </p:txBody>
        </p:sp>
        <p:pic>
          <p:nvPicPr>
            <p:cNvPr id="25" name="Picture 24">
              <a:extLst>
                <a:ext uri="{FF2B5EF4-FFF2-40B4-BE49-F238E27FC236}">
                  <a16:creationId xmlns:a16="http://schemas.microsoft.com/office/drawing/2014/main" id="{0A1CBD7C-BF3C-C3C5-15AA-2B37B641D45D}"/>
                </a:ext>
              </a:extLst>
            </p:cNvPr>
            <p:cNvPicPr>
              <a:picLocks noChangeAspect="1"/>
            </p:cNvPicPr>
            <p:nvPr/>
          </p:nvPicPr>
          <p:blipFill>
            <a:blip r:embed="rId7"/>
            <a:srcRect r="1326"/>
            <a:stretch>
              <a:fillRect/>
            </a:stretch>
          </p:blipFill>
          <p:spPr>
            <a:xfrm>
              <a:off x="8986083" y="4257200"/>
              <a:ext cx="2278759" cy="1950689"/>
            </a:xfrm>
            <a:prstGeom prst="rect">
              <a:avLst/>
            </a:prstGeom>
          </p:spPr>
        </p:pic>
      </p:grpSp>
      <p:sp>
        <p:nvSpPr>
          <p:cNvPr id="27" name="Text Placeholder 3">
            <a:extLst>
              <a:ext uri="{FF2B5EF4-FFF2-40B4-BE49-F238E27FC236}">
                <a16:creationId xmlns:a16="http://schemas.microsoft.com/office/drawing/2014/main" id="{80F48370-F5E5-B4B7-C9FD-A1576062905F}"/>
              </a:ext>
            </a:extLst>
          </p:cNvPr>
          <p:cNvSpPr txBox="1">
            <a:spLocks/>
          </p:cNvSpPr>
          <p:nvPr/>
        </p:nvSpPr>
        <p:spPr>
          <a:xfrm>
            <a:off x="4351717" y="5648597"/>
            <a:ext cx="7151435" cy="18071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endParaRPr lang="en-US" sz="2000" b="1" dirty="0">
              <a:solidFill>
                <a:schemeClr val="bg1"/>
              </a:solidFill>
              <a:latin typeface="Segoe UI  "/>
              <a:cs typeface="Quire Sans" panose="020B0502040204020203" pitchFamily="34" charset="0"/>
            </a:endParaRPr>
          </a:p>
          <a:p>
            <a:pPr marL="0" indent="0" algn="ctr">
              <a:buNone/>
            </a:pPr>
            <a:r>
              <a:rPr lang="en-US" sz="2000" b="1" dirty="0">
                <a:solidFill>
                  <a:schemeClr val="bg1"/>
                </a:solidFill>
                <a:latin typeface="Segoe UI  "/>
                <a:cs typeface="Quire Sans" panose="020B0502040204020203" pitchFamily="34" charset="0"/>
              </a:rPr>
              <a:t>“Create amenities and assets that will secure Arlington’s position as a major activity hub in the Metroplex.”</a:t>
            </a:r>
          </a:p>
          <a:p>
            <a:pPr indent="-342900" algn="ctr"/>
            <a:endParaRPr lang="en-US" sz="2000" b="1" dirty="0">
              <a:solidFill>
                <a:schemeClr val="bg1"/>
              </a:solidFill>
              <a:latin typeface="Segoe UI  "/>
              <a:cs typeface="Quire Sans" panose="020B0502040204020203" pitchFamily="34" charset="0"/>
            </a:endParaRPr>
          </a:p>
          <a:p>
            <a:pPr marL="114300" indent="-457200" algn="ctr"/>
            <a:endParaRPr lang="en-US" sz="2000" b="1" dirty="0">
              <a:solidFill>
                <a:schemeClr val="bg1"/>
              </a:solidFill>
              <a:latin typeface="Segoe UI  "/>
              <a:cs typeface="Quire Sans" panose="020B0502040204020203" pitchFamily="34" charset="0"/>
            </a:endParaRPr>
          </a:p>
          <a:p>
            <a:pPr algn="ctr"/>
            <a:endParaRPr lang="en-US" sz="2000" b="1" dirty="0">
              <a:solidFill>
                <a:schemeClr val="bg1"/>
              </a:solidFill>
              <a:latin typeface="Segoe UI  "/>
            </a:endParaRPr>
          </a:p>
          <a:p>
            <a:pPr algn="ctr"/>
            <a:endParaRPr lang="en-US" sz="2000" b="1" dirty="0">
              <a:solidFill>
                <a:schemeClr val="bg1"/>
              </a:solidFill>
              <a:latin typeface="Segoe UI  "/>
            </a:endParaRPr>
          </a:p>
          <a:p>
            <a:pPr algn="ctr"/>
            <a:endParaRPr lang="en-US" sz="2000" b="1" dirty="0">
              <a:solidFill>
                <a:schemeClr val="bg1"/>
              </a:solidFill>
              <a:latin typeface="Segoe UI  "/>
            </a:endParaRPr>
          </a:p>
        </p:txBody>
      </p:sp>
    </p:spTree>
    <p:extLst>
      <p:ext uri="{BB962C8B-B14F-4D97-AF65-F5344CB8AC3E}">
        <p14:creationId xmlns:p14="http://schemas.microsoft.com/office/powerpoint/2010/main" val="3268112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B1711-8CFD-81B2-527F-1EEB4F5D3F5D}"/>
            </a:ext>
          </a:extLst>
        </p:cNvPr>
        <p:cNvGrpSpPr/>
        <p:nvPr/>
      </p:nvGrpSpPr>
      <p:grpSpPr>
        <a:xfrm>
          <a:off x="0" y="0"/>
          <a:ext cx="0" cy="0"/>
          <a:chOff x="0" y="0"/>
          <a:chExt cx="0" cy="0"/>
        </a:xfrm>
      </p:grpSpPr>
      <p:sp>
        <p:nvSpPr>
          <p:cNvPr id="54" name="Text Placeholder 53">
            <a:extLst>
              <a:ext uri="{FF2B5EF4-FFF2-40B4-BE49-F238E27FC236}">
                <a16:creationId xmlns:a16="http://schemas.microsoft.com/office/drawing/2014/main" id="{7879A319-2326-C09A-14FA-AC73B72375FF}"/>
              </a:ext>
            </a:extLst>
          </p:cNvPr>
          <p:cNvSpPr>
            <a:spLocks noGrp="1"/>
          </p:cNvSpPr>
          <p:nvPr>
            <p:ph type="body" sz="quarter" idx="20"/>
          </p:nvPr>
        </p:nvSpPr>
        <p:spPr>
          <a:xfrm>
            <a:off x="239587" y="848125"/>
            <a:ext cx="3413606" cy="2331523"/>
          </a:xfrm>
        </p:spPr>
        <p:txBody>
          <a:bodyPr>
            <a:normAutofit/>
          </a:bodyPr>
          <a:lstStyle/>
          <a:p>
            <a:r>
              <a:rPr lang="en-US" sz="4400" dirty="0">
                <a:latin typeface="Segoe UI" panose="020B0502040204020203" pitchFamily="34" charset="0"/>
                <a:cs typeface="Segoe UI" panose="020B0502040204020203" pitchFamily="34" charset="0"/>
              </a:rPr>
              <a:t>Venue Funding</a:t>
            </a:r>
          </a:p>
        </p:txBody>
      </p:sp>
      <p:pic>
        <p:nvPicPr>
          <p:cNvPr id="6" name="Picture Placeholder 5">
            <a:extLst>
              <a:ext uri="{FF2B5EF4-FFF2-40B4-BE49-F238E27FC236}">
                <a16:creationId xmlns:a16="http://schemas.microsoft.com/office/drawing/2014/main" id="{6A06F3A4-116E-26C0-43F5-2C3E6C7A689C}"/>
              </a:ext>
            </a:extLst>
          </p:cNvPr>
          <p:cNvPicPr>
            <a:picLocks noGrp="1" noChangeAspect="1"/>
          </p:cNvPicPr>
          <p:nvPr>
            <p:ph type="pic" sz="quarter" idx="13"/>
          </p:nvPr>
        </p:nvPicPr>
        <p:blipFill>
          <a:blip r:embed="rId3"/>
          <a:srcRect l="5706" r="5706"/>
          <a:stretch>
            <a:fillRect/>
          </a:stretch>
        </p:blipFill>
        <p:spPr>
          <a:prstGeom prst="rect">
            <a:avLst/>
          </a:prstGeom>
        </p:spPr>
      </p:pic>
      <p:graphicFrame>
        <p:nvGraphicFramePr>
          <p:cNvPr id="4" name="Diagram 3">
            <a:extLst>
              <a:ext uri="{FF2B5EF4-FFF2-40B4-BE49-F238E27FC236}">
                <a16:creationId xmlns:a16="http://schemas.microsoft.com/office/drawing/2014/main" id="{074FE015-4150-D693-9F23-0E7855F3DB04}"/>
              </a:ext>
            </a:extLst>
          </p:cNvPr>
          <p:cNvGraphicFramePr/>
          <p:nvPr>
            <p:extLst>
              <p:ext uri="{D42A27DB-BD31-4B8C-83A1-F6EECF244321}">
                <p14:modId xmlns:p14="http://schemas.microsoft.com/office/powerpoint/2010/main" val="1833608106"/>
              </p:ext>
            </p:extLst>
          </p:nvPr>
        </p:nvGraphicFramePr>
        <p:xfrm>
          <a:off x="4340541" y="1011936"/>
          <a:ext cx="7611872" cy="50898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1463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01FD7-FEC9-89E9-2B45-821F2E32FD9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C9C3410-54E6-9F79-3DCA-675D57DBF92F}"/>
              </a:ext>
            </a:extLst>
          </p:cNvPr>
          <p:cNvSpPr>
            <a:spLocks noGrp="1"/>
          </p:cNvSpPr>
          <p:nvPr>
            <p:ph type="title"/>
          </p:nvPr>
        </p:nvSpPr>
        <p:spPr>
          <a:xfrm>
            <a:off x="277345" y="349620"/>
            <a:ext cx="10515600" cy="1325563"/>
          </a:xfrm>
        </p:spPr>
        <p:txBody>
          <a:bodyPr/>
          <a:lstStyle/>
          <a:p>
            <a:r>
              <a:rPr lang="en-US" b="1" dirty="0">
                <a:latin typeface="Segoe UI" panose="020B0502040204020203" pitchFamily="34" charset="0"/>
                <a:cs typeface="Segoe UI" panose="020B0502040204020203" pitchFamily="34" charset="0"/>
              </a:rPr>
              <a:t>Ballot Language – AT&amp;T Stadium</a:t>
            </a:r>
          </a:p>
        </p:txBody>
      </p:sp>
      <p:sp>
        <p:nvSpPr>
          <p:cNvPr id="9" name="Content Placeholder 8">
            <a:extLst>
              <a:ext uri="{FF2B5EF4-FFF2-40B4-BE49-F238E27FC236}">
                <a16:creationId xmlns:a16="http://schemas.microsoft.com/office/drawing/2014/main" id="{F1BF2409-7822-6235-964A-AF4E0BAD6DCE}"/>
              </a:ext>
            </a:extLst>
          </p:cNvPr>
          <p:cNvSpPr>
            <a:spLocks noGrp="1"/>
          </p:cNvSpPr>
          <p:nvPr>
            <p:ph sz="quarter" idx="1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E4C5DA35-1CD2-4C46-723C-B0CF5234172D}"/>
              </a:ext>
            </a:extLst>
          </p:cNvPr>
          <p:cNvSpPr txBox="1"/>
          <p:nvPr/>
        </p:nvSpPr>
        <p:spPr>
          <a:xfrm>
            <a:off x="277344" y="1880539"/>
            <a:ext cx="10357127" cy="707886"/>
          </a:xfrm>
          <a:prstGeom prst="rect">
            <a:avLst/>
          </a:prstGeom>
          <a:noFill/>
        </p:spPr>
        <p:txBody>
          <a:bodyPr wrap="square">
            <a:spAutoFit/>
          </a:bodyPr>
          <a:lstStyle/>
          <a:p>
            <a:pPr marR="0" lvl="0" algn="l" defTabSz="914400" rtl="0" eaLnBrk="1" fontAlgn="auto" latinLnBrk="0" hangingPunct="1">
              <a:lnSpc>
                <a:spcPct val="100000"/>
              </a:lnSpc>
              <a:spcBef>
                <a:spcPts val="1059"/>
              </a:spcBef>
              <a:spcAft>
                <a:spcPts val="0"/>
              </a:spcAft>
              <a:buClrTx/>
              <a:buSzTx/>
              <a:tabLst/>
              <a:defRPr/>
            </a:pPr>
            <a:r>
              <a:rPr kumimoji="0" lang="en-US" sz="2000" b="0" i="0" u="none" strike="noStrike" kern="1200" cap="none" spc="0" normalizeH="0" baseline="0" noProof="0" dirty="0">
                <a:ln>
                  <a:noFill/>
                </a:ln>
                <a:solidFill>
                  <a:schemeClr val="tx2">
                    <a:lumMod val="90000"/>
                    <a:lumOff val="10000"/>
                  </a:schemeClr>
                </a:solidFill>
                <a:effectLst/>
                <a:uLnTx/>
                <a:uFillTx/>
                <a:latin typeface="Segoe UI" panose="020B0502040204020203" pitchFamily="34" charset="0"/>
                <a:ea typeface="+mn-ea"/>
                <a:cs typeface="Segoe UI" panose="020B0502040204020203" pitchFamily="34" charset="0"/>
              </a:rPr>
              <a:t>For AT&amp;T Stadium (2004) under the authority of </a:t>
            </a:r>
            <a:r>
              <a:rPr lang="en-US" sz="2000" dirty="0">
                <a:solidFill>
                  <a:schemeClr val="tx2">
                    <a:lumMod val="90000"/>
                    <a:lumOff val="10000"/>
                  </a:schemeClr>
                </a:solidFill>
                <a:latin typeface="Segoe UI" panose="020B0502040204020203" pitchFamily="34" charset="0"/>
                <a:cs typeface="Segoe UI" panose="020B0502040204020203" pitchFamily="34" charset="0"/>
              </a:rPr>
              <a:t>Chapter 334 of the Texas Local Govt. Code, the </a:t>
            </a:r>
            <a:r>
              <a:rPr kumimoji="0" lang="en-US" sz="2000" b="0" i="0" u="none" strike="noStrike" kern="1200" cap="none" spc="0" normalizeH="0" baseline="0" noProof="0" dirty="0">
                <a:ln>
                  <a:noFill/>
                </a:ln>
                <a:solidFill>
                  <a:schemeClr val="tx2">
                    <a:lumMod val="90000"/>
                    <a:lumOff val="10000"/>
                  </a:schemeClr>
                </a:solidFill>
                <a:effectLst/>
                <a:uLnTx/>
                <a:uFillTx/>
                <a:latin typeface="Segoe UI" panose="020B0502040204020203" pitchFamily="34" charset="0"/>
                <a:ea typeface="+mn-ea"/>
                <a:cs typeface="Segoe UI" panose="020B0502040204020203" pitchFamily="34" charset="0"/>
              </a:rPr>
              <a:t>ballot language read:</a:t>
            </a:r>
          </a:p>
        </p:txBody>
      </p:sp>
      <p:sp>
        <p:nvSpPr>
          <p:cNvPr id="11" name="TextBox 10">
            <a:extLst>
              <a:ext uri="{FF2B5EF4-FFF2-40B4-BE49-F238E27FC236}">
                <a16:creationId xmlns:a16="http://schemas.microsoft.com/office/drawing/2014/main" id="{B566E7DC-360C-B402-4CA1-02DBBE697ABD}"/>
              </a:ext>
            </a:extLst>
          </p:cNvPr>
          <p:cNvSpPr txBox="1"/>
          <p:nvPr/>
        </p:nvSpPr>
        <p:spPr>
          <a:xfrm>
            <a:off x="289514" y="2677018"/>
            <a:ext cx="11762278" cy="3477875"/>
          </a:xfrm>
          <a:prstGeom prst="rect">
            <a:avLst/>
          </a:prstGeom>
          <a:noFill/>
        </p:spPr>
        <p:txBody>
          <a:bodyPr wrap="square">
            <a:spAutoFit/>
          </a:bodyPr>
          <a:lstStyle/>
          <a:p>
            <a:r>
              <a:rPr lang="en-US" sz="2000" dirty="0">
                <a:solidFill>
                  <a:schemeClr val="tx2">
                    <a:lumMod val="90000"/>
                    <a:lumOff val="10000"/>
                  </a:schemeClr>
                </a:solidFill>
                <a:latin typeface="Segoe UI" panose="020B0502040204020203" pitchFamily="34" charset="0"/>
                <a:cs typeface="Segoe UI" panose="020B0502040204020203" pitchFamily="34" charset="0"/>
              </a:rPr>
              <a:t>Authorizing the city of Arlington, Texas, to provide for the planning, acquisition, establishment, development, construction and financing of the Dallas Cowboys complex development project within the city and (i) to impose a sales and use tax within the city at a rate of one-half of one percent (0.5%), (ii) to impose a tax at a maximum rate of five percent (5%) on the gross rental receipts from the short-term rental in the city of a motor vehicle, (iii) to impose a tax on the occupancy of a room in a hotel located within the city, at a maximum rate of two percent (2%) of the price paid for such room, (iv) to impose an admissions tax on each ticket sold as admission to an event held at the Dallas Cowboys complex development project, at a maximum rate not to exceed ten percent (10%) of the price of the ticket, and (v) to impose a tax on each parked motor vehicle parking in a parking facility of the Dallas Cowboys complex development project at a maximum rate not to exceed three dollars ($3.00) per vehicle.</a:t>
            </a:r>
          </a:p>
        </p:txBody>
      </p:sp>
    </p:spTree>
    <p:extLst>
      <p:ext uri="{BB962C8B-B14F-4D97-AF65-F5344CB8AC3E}">
        <p14:creationId xmlns:p14="http://schemas.microsoft.com/office/powerpoint/2010/main" val="1904544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6F3AE-E52F-B5B9-D172-1F170B1975D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9A2854C-9C92-29D4-DB41-F127F159F4C9}"/>
              </a:ext>
            </a:extLst>
          </p:cNvPr>
          <p:cNvSpPr>
            <a:spLocks noGrp="1"/>
          </p:cNvSpPr>
          <p:nvPr>
            <p:ph type="title"/>
          </p:nvPr>
        </p:nvSpPr>
        <p:spPr>
          <a:xfrm>
            <a:off x="277345" y="349620"/>
            <a:ext cx="10515600" cy="1325563"/>
          </a:xfrm>
        </p:spPr>
        <p:txBody>
          <a:bodyPr/>
          <a:lstStyle/>
          <a:p>
            <a:r>
              <a:rPr lang="en-US" b="1" dirty="0">
                <a:latin typeface="Segoe UI" panose="020B0502040204020203" pitchFamily="34" charset="0"/>
                <a:cs typeface="Segoe UI" panose="020B0502040204020203" pitchFamily="34" charset="0"/>
              </a:rPr>
              <a:t>Ballot Language – Globe Life Field</a:t>
            </a:r>
          </a:p>
        </p:txBody>
      </p:sp>
      <p:sp>
        <p:nvSpPr>
          <p:cNvPr id="9" name="Content Placeholder 8">
            <a:extLst>
              <a:ext uri="{FF2B5EF4-FFF2-40B4-BE49-F238E27FC236}">
                <a16:creationId xmlns:a16="http://schemas.microsoft.com/office/drawing/2014/main" id="{61257032-9F8E-490C-2F6F-4DEBAC0E04E6}"/>
              </a:ext>
            </a:extLst>
          </p:cNvPr>
          <p:cNvSpPr>
            <a:spLocks noGrp="1"/>
          </p:cNvSpPr>
          <p:nvPr>
            <p:ph sz="quarter" idx="1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EE814FC0-7725-5718-31D6-91FAD668A783}"/>
              </a:ext>
            </a:extLst>
          </p:cNvPr>
          <p:cNvSpPr txBox="1"/>
          <p:nvPr/>
        </p:nvSpPr>
        <p:spPr>
          <a:xfrm>
            <a:off x="277344" y="1880539"/>
            <a:ext cx="10357127" cy="400110"/>
          </a:xfrm>
          <a:prstGeom prst="rect">
            <a:avLst/>
          </a:prstGeom>
          <a:noFill/>
        </p:spPr>
        <p:txBody>
          <a:bodyPr wrap="square">
            <a:spAutoFit/>
          </a:bodyPr>
          <a:lstStyle/>
          <a:p>
            <a:pPr marR="0" lvl="0" algn="l" defTabSz="914400" rtl="0" eaLnBrk="1" fontAlgn="auto" latinLnBrk="0" hangingPunct="1">
              <a:lnSpc>
                <a:spcPct val="100000"/>
              </a:lnSpc>
              <a:spcBef>
                <a:spcPts val="1059"/>
              </a:spcBef>
              <a:spcAft>
                <a:spcPts val="0"/>
              </a:spcAft>
              <a:buClrTx/>
              <a:buSzTx/>
              <a:tabLst/>
              <a:defRPr/>
            </a:pPr>
            <a:r>
              <a:rPr kumimoji="0" lang="en-US" sz="2000" b="0" i="0" u="none" strike="noStrike" kern="1200" cap="none" spc="0" normalizeH="0" baseline="0" noProof="0" dirty="0">
                <a:ln>
                  <a:noFill/>
                </a:ln>
                <a:solidFill>
                  <a:schemeClr val="tx2">
                    <a:lumMod val="90000"/>
                    <a:lumOff val="10000"/>
                  </a:schemeClr>
                </a:solidFill>
                <a:effectLst/>
                <a:uLnTx/>
                <a:uFillTx/>
                <a:latin typeface="Segoe UI" panose="020B0502040204020203" pitchFamily="34" charset="0"/>
                <a:ea typeface="+mn-ea"/>
                <a:cs typeface="Segoe UI" panose="020B0502040204020203" pitchFamily="34" charset="0"/>
              </a:rPr>
              <a:t>For Globe Life Field (2016) </a:t>
            </a:r>
            <a:r>
              <a:rPr lang="en-US" sz="2000" dirty="0">
                <a:solidFill>
                  <a:schemeClr val="tx2">
                    <a:lumMod val="90000"/>
                    <a:lumOff val="10000"/>
                  </a:schemeClr>
                </a:solidFill>
                <a:latin typeface="Segoe UI" panose="020B0502040204020203" pitchFamily="34" charset="0"/>
                <a:cs typeface="Segoe UI" panose="020B0502040204020203" pitchFamily="34" charset="0"/>
              </a:rPr>
              <a:t>the </a:t>
            </a:r>
            <a:r>
              <a:rPr kumimoji="0" lang="en-US" sz="2000" b="0" i="0" u="none" strike="noStrike" kern="1200" cap="none" spc="0" normalizeH="0" baseline="0" noProof="0" dirty="0">
                <a:ln>
                  <a:noFill/>
                </a:ln>
                <a:solidFill>
                  <a:schemeClr val="tx2">
                    <a:lumMod val="90000"/>
                    <a:lumOff val="10000"/>
                  </a:schemeClr>
                </a:solidFill>
                <a:effectLst/>
                <a:uLnTx/>
                <a:uFillTx/>
                <a:latin typeface="Segoe UI" panose="020B0502040204020203" pitchFamily="34" charset="0"/>
                <a:ea typeface="+mn-ea"/>
                <a:cs typeface="Segoe UI" panose="020B0502040204020203" pitchFamily="34" charset="0"/>
              </a:rPr>
              <a:t>ballot language read:</a:t>
            </a:r>
          </a:p>
        </p:txBody>
      </p:sp>
      <p:sp>
        <p:nvSpPr>
          <p:cNvPr id="11" name="TextBox 10">
            <a:extLst>
              <a:ext uri="{FF2B5EF4-FFF2-40B4-BE49-F238E27FC236}">
                <a16:creationId xmlns:a16="http://schemas.microsoft.com/office/drawing/2014/main" id="{616ADA75-61F5-A1D3-6EC9-961B9E559E36}"/>
              </a:ext>
            </a:extLst>
          </p:cNvPr>
          <p:cNvSpPr txBox="1"/>
          <p:nvPr/>
        </p:nvSpPr>
        <p:spPr>
          <a:xfrm>
            <a:off x="310693" y="2486005"/>
            <a:ext cx="11762278" cy="3293209"/>
          </a:xfrm>
          <a:prstGeom prst="rect">
            <a:avLst/>
          </a:prstGeom>
          <a:noFill/>
        </p:spPr>
        <p:txBody>
          <a:bodyPr wrap="square">
            <a:spAutoFit/>
          </a:bodyPr>
          <a:lstStyle/>
          <a:p>
            <a:r>
              <a:rPr lang="en-US" sz="1600" dirty="0">
                <a:solidFill>
                  <a:schemeClr val="tx2">
                    <a:lumMod val="90000"/>
                    <a:lumOff val="10000"/>
                  </a:schemeClr>
                </a:solidFill>
              </a:rPr>
              <a:t>“Authorizing the City of Arlington to provide for the planning, acquisition, establishment, development, construction and financing of the Texas Rangers complex development project and related infrastructure, within the city of the type described and defined in section 334.001(4)(a) of the local government code as amended (the “act”) and (i) to impose a parking tax, at a rate not to exceed three dollars ($3.00) on each parked motor vehicle parking in a parking facility of the Texas Rangers complex development project, as and to the extent authorized by subchapter g of the act, (ii) to impose an admissions tax on each ticket sold as admission to an event held at the Texas Rangers complex development project, at a rate not to exceed ten percent (10%) of the price of the ticket sold as admission, as and to the extent authorized by subchapter f of the act; (iii) to authorize the use of the existing hotel occupancy tax on the occupancy of a room in a hotel located within the city, at a rate not to exceed two percent (2%) of the price paid for such room and to the extent authorized by subchapter h of the act and if approved the maximum hotel occupancy tax rate imposed from all sources in the city would be 15%; (iv) to authorize the use of the existing sales and use tax within the city at a rate of one-half of one percent (0.5%), as and to the extent authorized by subchapter d of the act; and (v) to authorize the use of the existing motor vehicle short-term rental tax at a maximum rate of five percent (5%) on the gross rental receipts from the short-term rental in the city of a motor vehicle, as and to the extent authorized by subchapter e of the act.”</a:t>
            </a:r>
            <a:r>
              <a:rPr lang="en-US" sz="1600" dirty="0">
                <a:solidFill>
                  <a:schemeClr val="tx2">
                    <a:lumMod val="90000"/>
                    <a:lumOff val="10000"/>
                  </a:schemeClr>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4143151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70579-C29C-FE8B-4CD5-8144BACFE68B}"/>
            </a:ext>
          </a:extLst>
        </p:cNvPr>
        <p:cNvGrpSpPr/>
        <p:nvPr/>
      </p:nvGrpSpPr>
      <p:grpSpPr>
        <a:xfrm>
          <a:off x="0" y="0"/>
          <a:ext cx="0" cy="0"/>
          <a:chOff x="0" y="0"/>
          <a:chExt cx="0" cy="0"/>
        </a:xfrm>
      </p:grpSpPr>
      <p:sp>
        <p:nvSpPr>
          <p:cNvPr id="54" name="Text Placeholder 53">
            <a:extLst>
              <a:ext uri="{FF2B5EF4-FFF2-40B4-BE49-F238E27FC236}">
                <a16:creationId xmlns:a16="http://schemas.microsoft.com/office/drawing/2014/main" id="{78E7B2B2-F340-038F-F733-60CFDD0E7722}"/>
              </a:ext>
            </a:extLst>
          </p:cNvPr>
          <p:cNvSpPr>
            <a:spLocks noGrp="1"/>
          </p:cNvSpPr>
          <p:nvPr>
            <p:ph type="body" sz="quarter" idx="20"/>
          </p:nvPr>
        </p:nvSpPr>
        <p:spPr>
          <a:xfrm>
            <a:off x="157980" y="793039"/>
            <a:ext cx="3729566" cy="2331523"/>
          </a:xfrm>
        </p:spPr>
        <p:txBody>
          <a:bodyPr>
            <a:normAutofit/>
          </a:bodyPr>
          <a:lstStyle/>
          <a:p>
            <a:r>
              <a:rPr lang="en-US" sz="4000" dirty="0">
                <a:latin typeface="Segoe UI" panose="020B0502040204020203" pitchFamily="34" charset="0"/>
                <a:cs typeface="Segoe UI" panose="020B0502040204020203" pitchFamily="34" charset="0"/>
              </a:rPr>
              <a:t>Venue Projects</a:t>
            </a:r>
          </a:p>
          <a:p>
            <a:r>
              <a:rPr lang="en-US" sz="4000" dirty="0">
                <a:latin typeface="Segoe UI" panose="020B0502040204020203" pitchFamily="34" charset="0"/>
                <a:cs typeface="Segoe UI" panose="020B0502040204020203" pitchFamily="34" charset="0"/>
              </a:rPr>
              <a:t>History</a:t>
            </a:r>
          </a:p>
        </p:txBody>
      </p:sp>
      <p:pic>
        <p:nvPicPr>
          <p:cNvPr id="6" name="Picture Placeholder 5">
            <a:extLst>
              <a:ext uri="{FF2B5EF4-FFF2-40B4-BE49-F238E27FC236}">
                <a16:creationId xmlns:a16="http://schemas.microsoft.com/office/drawing/2014/main" id="{C98D915D-CAC7-3199-3708-67F33AECC1A3}"/>
              </a:ext>
            </a:extLst>
          </p:cNvPr>
          <p:cNvPicPr>
            <a:picLocks noGrp="1" noChangeAspect="1"/>
          </p:cNvPicPr>
          <p:nvPr>
            <p:ph type="pic" sz="quarter" idx="13"/>
          </p:nvPr>
        </p:nvPicPr>
        <p:blipFill>
          <a:blip r:embed="rId3"/>
          <a:srcRect l="5706" r="5706"/>
          <a:stretch>
            <a:fillRect/>
          </a:stretch>
        </p:blipFill>
        <p:spPr>
          <a:prstGeom prst="rect">
            <a:avLst/>
          </a:prstGeom>
        </p:spPr>
      </p:pic>
      <p:sp>
        <p:nvSpPr>
          <p:cNvPr id="2" name="Content Placeholder 2">
            <a:extLst>
              <a:ext uri="{FF2B5EF4-FFF2-40B4-BE49-F238E27FC236}">
                <a16:creationId xmlns:a16="http://schemas.microsoft.com/office/drawing/2014/main" id="{09677353-DB7F-268C-7694-73BB0B24E219}"/>
              </a:ext>
            </a:extLst>
          </p:cNvPr>
          <p:cNvSpPr txBox="1">
            <a:spLocks/>
          </p:cNvSpPr>
          <p:nvPr/>
        </p:nvSpPr>
        <p:spPr>
          <a:xfrm>
            <a:off x="4316154" y="793039"/>
            <a:ext cx="7565203" cy="28279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2004 Dallas Cowboys Complex Venue Project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Voter Approved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Method of Finance - Venue Taxes Including:</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Sales/Hotel/Motor Vehicle Taxes – supported bonds sold in 2005</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Ticket/Parking Taxes – supported bonds sold in 2006</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Sales/Hotel/Motor Vehicle Tax Bonds – refinanced in 2008, 2009, and 2017</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4" name="Content Placeholder 2">
            <a:extLst>
              <a:ext uri="{FF2B5EF4-FFF2-40B4-BE49-F238E27FC236}">
                <a16:creationId xmlns:a16="http://schemas.microsoft.com/office/drawing/2014/main" id="{9175A14A-0333-163E-11F8-304CBD36409F}"/>
              </a:ext>
            </a:extLst>
          </p:cNvPr>
          <p:cNvSpPr txBox="1">
            <a:spLocks/>
          </p:cNvSpPr>
          <p:nvPr/>
        </p:nvSpPr>
        <p:spPr>
          <a:xfrm>
            <a:off x="4310837" y="4030015"/>
            <a:ext cx="7565203" cy="28279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2016 Texas Rangers Complex Venue Project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Voter Approved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Method of Finance - Venue Taxes Including:</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Sales/Hotel/Motor Vehicle Taxes – supported bonds sold in 2018 with 2048 maturity</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Ticket/Parking Taxes – supported bonds sold in 2020</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600071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57">
      <a:dk1>
        <a:sysClr val="windowText" lastClr="000000"/>
      </a:dk1>
      <a:lt1>
        <a:sysClr val="window" lastClr="FFFFFF"/>
      </a:lt1>
      <a:dk2>
        <a:srgbClr val="004070"/>
      </a:dk2>
      <a:lt2>
        <a:srgbClr val="E7E6E6"/>
      </a:lt2>
      <a:accent1>
        <a:srgbClr val="0070C0"/>
      </a:accent1>
      <a:accent2>
        <a:srgbClr val="F6F5F1"/>
      </a:accent2>
      <a:accent3>
        <a:srgbClr val="C00000"/>
      </a:accent3>
      <a:accent4>
        <a:srgbClr val="017C8D"/>
      </a:accent4>
      <a:accent5>
        <a:srgbClr val="7030A0"/>
      </a:accent5>
      <a:accent6>
        <a:srgbClr val="000000"/>
      </a:accent6>
      <a:hlink>
        <a:srgbClr val="009999"/>
      </a:hlink>
      <a:folHlink>
        <a:srgbClr val="E7E6E6"/>
      </a:folHlink>
    </a:clrScheme>
    <a:fontScheme name="Custom 9">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1646208_win32_fixed.potx" id="{CE50844D-35E7-408C-B635-D6BA95FB36D1}" vid="{B258AA5A-7D4F-4879-BBFC-815FE4FE6B9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268</TotalTime>
  <Words>1881</Words>
  <Application>Microsoft Office PowerPoint</Application>
  <PresentationFormat>Widescreen</PresentationFormat>
  <Paragraphs>304</Paragraphs>
  <Slides>31</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Aptos</vt:lpstr>
      <vt:lpstr>Aptos Display</vt:lpstr>
      <vt:lpstr>Arial</vt:lpstr>
      <vt:lpstr>Myriad Pro</vt:lpstr>
      <vt:lpstr>Segoe UI</vt:lpstr>
      <vt:lpstr>Segoe UI  </vt:lpstr>
      <vt:lpstr>Segoe UI Black</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Ballot Language – AT&amp;T Stadium</vt:lpstr>
      <vt:lpstr>Ballot Language – Globe Life Field</vt:lpstr>
      <vt:lpstr>PowerPoint Presentation</vt:lpstr>
      <vt:lpstr>PowerPoint Presentation</vt:lpstr>
      <vt:lpstr>Funding Mechanism</vt:lpstr>
      <vt:lpstr>PowerPoint Presentation</vt:lpstr>
      <vt:lpstr>PowerPoint Presentation</vt:lpstr>
      <vt:lpstr>PowerPoint Presentation</vt:lpstr>
      <vt:lpstr>General Fund Sales Tax History</vt:lpstr>
      <vt:lpstr>Hotel Occupancy Tax History</vt:lpstr>
      <vt:lpstr>Mixed Beverage Tax History</vt:lpstr>
      <vt:lpstr>PowerPoint Presentation</vt:lpstr>
      <vt:lpstr>PowerPoint Presentation</vt:lpstr>
      <vt:lpstr>Growth of Capital Improvement Program</vt:lpstr>
      <vt:lpstr>PowerPoint Presentation</vt:lpstr>
      <vt:lpstr>Complex Improvements </vt:lpstr>
      <vt:lpstr>PowerPoint Presentation</vt:lpstr>
      <vt:lpstr>PowerPoint Presentation</vt:lpstr>
      <vt:lpstr>PowerPoint Presentation</vt:lpstr>
      <vt:lpstr>PowerPoint Presentation</vt:lpstr>
      <vt:lpstr>PowerPoint Presentation</vt:lpstr>
      <vt:lpstr>PowerPoint Presentation</vt:lpstr>
      <vt:lpstr>Initial Debt Service Schedule</vt:lpstr>
      <vt:lpstr>Current Debt Service Schedule</vt:lpstr>
      <vt:lpstr>Combined Debt Service Comparison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Lyndsay.Mitchell@arlingtontx.gov</dc:creator>
  <cp:lastModifiedBy>Susan Schrock</cp:lastModifiedBy>
  <cp:revision>20</cp:revision>
  <dcterms:created xsi:type="dcterms:W3CDTF">2026-04-04T22:00:13Z</dcterms:created>
  <dcterms:modified xsi:type="dcterms:W3CDTF">2026-04-22T02:09:19Z</dcterms:modified>
</cp:coreProperties>
</file>